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68" r:id="rId4"/>
    <p:sldId id="266" r:id="rId5"/>
    <p:sldId id="274" r:id="rId6"/>
    <p:sldId id="267" r:id="rId7"/>
    <p:sldId id="269" r:id="rId8"/>
    <p:sldId id="276" r:id="rId9"/>
    <p:sldId id="275" r:id="rId10"/>
    <p:sldId id="258" r:id="rId11"/>
    <p:sldId id="261" r:id="rId12"/>
    <p:sldId id="265" r:id="rId13"/>
    <p:sldId id="262" r:id="rId14"/>
    <p:sldId id="263" r:id="rId15"/>
    <p:sldId id="264" r:id="rId16"/>
    <p:sldId id="270" r:id="rId17"/>
    <p:sldId id="273"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74914" autoAdjust="0"/>
  </p:normalViewPr>
  <p:slideViewPr>
    <p:cSldViewPr snapToGrid="0">
      <p:cViewPr varScale="1">
        <p:scale>
          <a:sx n="68" d="100"/>
          <a:sy n="68" d="100"/>
        </p:scale>
        <p:origin x="2184"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4BF6AD8C-CD54-4E34-91FF-DCE09BE23036}"/>
    <pc:docChg chg="addSld modSld">
      <pc:chgData name="Kal Rabb" userId="3edf06299a4717ec" providerId="LiveId" clId="{4BF6AD8C-CD54-4E34-91FF-DCE09BE23036}" dt="2020-08-03T19:55:48.015" v="73" actId="20577"/>
      <pc:docMkLst>
        <pc:docMk/>
      </pc:docMkLst>
      <pc:sldChg chg="addSp delSp modSp new mod">
        <pc:chgData name="Kal Rabb" userId="3edf06299a4717ec" providerId="LiveId" clId="{4BF6AD8C-CD54-4E34-91FF-DCE09BE23036}" dt="2020-08-03T19:55:48.015" v="73" actId="20577"/>
        <pc:sldMkLst>
          <pc:docMk/>
          <pc:sldMk cId="913869492" sldId="273"/>
        </pc:sldMkLst>
        <pc:spChg chg="mod">
          <ac:chgData name="Kal Rabb" userId="3edf06299a4717ec" providerId="LiveId" clId="{4BF6AD8C-CD54-4E34-91FF-DCE09BE23036}" dt="2020-08-03T19:54:52.926" v="16" actId="20577"/>
          <ac:spMkLst>
            <pc:docMk/>
            <pc:sldMk cId="913869492" sldId="273"/>
            <ac:spMk id="2" creationId="{6A9590FA-A18A-4427-8356-4405719B02C6}"/>
          </ac:spMkLst>
        </pc:spChg>
        <pc:spChg chg="add del mod">
          <ac:chgData name="Kal Rabb" userId="3edf06299a4717ec" providerId="LiveId" clId="{4BF6AD8C-CD54-4E34-91FF-DCE09BE23036}" dt="2020-08-03T19:55:48.015" v="73" actId="20577"/>
          <ac:spMkLst>
            <pc:docMk/>
            <pc:sldMk cId="913869492" sldId="273"/>
            <ac:spMk id="3" creationId="{CDA3EC1A-9E64-401A-A74D-47CF1AC9B51D}"/>
          </ac:spMkLst>
        </pc:spChg>
        <pc:spChg chg="add del">
          <ac:chgData name="Kal Rabb" userId="3edf06299a4717ec" providerId="LiveId" clId="{4BF6AD8C-CD54-4E34-91FF-DCE09BE23036}" dt="2020-08-03T19:54:57.469" v="18"/>
          <ac:spMkLst>
            <pc:docMk/>
            <pc:sldMk cId="913869492" sldId="273"/>
            <ac:spMk id="5" creationId="{4181056D-A22B-4E07-991A-E5ECD645CB31}"/>
          </ac:spMkLst>
        </pc:spChg>
        <pc:graphicFrameChg chg="add del mod">
          <ac:chgData name="Kal Rabb" userId="3edf06299a4717ec" providerId="LiveId" clId="{4BF6AD8C-CD54-4E34-91FF-DCE09BE23036}" dt="2020-08-03T19:54:57.469" v="18"/>
          <ac:graphicFrameMkLst>
            <pc:docMk/>
            <pc:sldMk cId="913869492" sldId="273"/>
            <ac:graphicFrameMk id="4" creationId="{D9F1375D-2517-4472-A0CF-CFBA0413D9CF}"/>
          </ac:graphicFrameMkLst>
        </pc:graphicFrameChg>
      </pc:sldChg>
    </pc:docChg>
  </pc:docChgLst>
  <pc:docChgLst>
    <pc:chgData name="Kal Rabb" userId="3edf06299a4717ec" providerId="LiveId" clId="{8D67E376-EA1A-48D8-8DC1-541CA2E8E23F}"/>
    <pc:docChg chg="undo custSel addSld delSld modSld">
      <pc:chgData name="Kal Rabb" userId="3edf06299a4717ec" providerId="LiveId" clId="{8D67E376-EA1A-48D8-8DC1-541CA2E8E23F}" dt="2020-05-19T14:27:37.972" v="1767"/>
      <pc:docMkLst>
        <pc:docMk/>
      </pc:docMkLst>
      <pc:sldChg chg="modSp add del mod">
        <pc:chgData name="Kal Rabb" userId="3edf06299a4717ec" providerId="LiveId" clId="{8D67E376-EA1A-48D8-8DC1-541CA2E8E23F}" dt="2020-05-19T12:32:03.941" v="38" actId="47"/>
        <pc:sldMkLst>
          <pc:docMk/>
          <pc:sldMk cId="3025886280" sldId="256"/>
        </pc:sldMkLst>
        <pc:spChg chg="mod">
          <ac:chgData name="Kal Rabb" userId="3edf06299a4717ec" providerId="LiveId" clId="{8D67E376-EA1A-48D8-8DC1-541CA2E8E23F}" dt="2020-05-19T12:31:50.862" v="13" actId="20577"/>
          <ac:spMkLst>
            <pc:docMk/>
            <pc:sldMk cId="3025886280" sldId="256"/>
            <ac:spMk id="2" creationId="{67D73CEC-ED5D-4BDF-BAF3-B8102AAA4DD2}"/>
          </ac:spMkLst>
        </pc:spChg>
        <pc:spChg chg="mod">
          <ac:chgData name="Kal Rabb" userId="3edf06299a4717ec" providerId="LiveId" clId="{8D67E376-EA1A-48D8-8DC1-541CA2E8E23F}" dt="2020-05-19T12:31:58.154" v="28" actId="5793"/>
          <ac:spMkLst>
            <pc:docMk/>
            <pc:sldMk cId="3025886280" sldId="256"/>
            <ac:spMk id="3" creationId="{A0B8BAD9-DDF9-49B2-B384-949532EE0804}"/>
          </ac:spMkLst>
        </pc:spChg>
      </pc:sldChg>
      <pc:sldChg chg="modSp add del mod">
        <pc:chgData name="Kal Rabb" userId="3edf06299a4717ec" providerId="LiveId" clId="{8D67E376-EA1A-48D8-8DC1-541CA2E8E23F}" dt="2020-05-19T14:15:10.445" v="1474" actId="20577"/>
        <pc:sldMkLst>
          <pc:docMk/>
          <pc:sldMk cId="3274393982" sldId="257"/>
        </pc:sldMkLst>
        <pc:spChg chg="mod">
          <ac:chgData name="Kal Rabb" userId="3edf06299a4717ec" providerId="LiveId" clId="{8D67E376-EA1A-48D8-8DC1-541CA2E8E23F}" dt="2020-05-19T12:32:13.299" v="51" actId="20577"/>
          <ac:spMkLst>
            <pc:docMk/>
            <pc:sldMk cId="3274393982" sldId="257"/>
            <ac:spMk id="2" creationId="{4D458FF7-FF11-42EC-BBDD-013A03333515}"/>
          </ac:spMkLst>
        </pc:spChg>
        <pc:spChg chg="mod">
          <ac:chgData name="Kal Rabb" userId="3edf06299a4717ec" providerId="LiveId" clId="{8D67E376-EA1A-48D8-8DC1-541CA2E8E23F}" dt="2020-05-19T14:15:10.445" v="1474" actId="20577"/>
          <ac:spMkLst>
            <pc:docMk/>
            <pc:sldMk cId="3274393982" sldId="257"/>
            <ac:spMk id="3" creationId="{9D86748E-5A2A-4409-BC22-B2B9DD64F481}"/>
          </ac:spMkLst>
        </pc:spChg>
      </pc:sldChg>
      <pc:sldChg chg="del">
        <pc:chgData name="Kal Rabb" userId="3edf06299a4717ec" providerId="LiveId" clId="{8D67E376-EA1A-48D8-8DC1-541CA2E8E23F}" dt="2020-05-19T12:32:01.261" v="29" actId="47"/>
        <pc:sldMkLst>
          <pc:docMk/>
          <pc:sldMk cId="3458553374" sldId="258"/>
        </pc:sldMkLst>
      </pc:sldChg>
      <pc:sldChg chg="addSp delSp modSp new mod">
        <pc:chgData name="Kal Rabb" userId="3edf06299a4717ec" providerId="LiveId" clId="{8D67E376-EA1A-48D8-8DC1-541CA2E8E23F}" dt="2020-05-19T12:53:55.675" v="357" actId="108"/>
        <pc:sldMkLst>
          <pc:docMk/>
          <pc:sldMk cId="3537615772" sldId="258"/>
        </pc:sldMkLst>
        <pc:spChg chg="mod">
          <ac:chgData name="Kal Rabb" userId="3edf06299a4717ec" providerId="LiveId" clId="{8D67E376-EA1A-48D8-8DC1-541CA2E8E23F}" dt="2020-05-19T12:40:02.448" v="278" actId="5793"/>
          <ac:spMkLst>
            <pc:docMk/>
            <pc:sldMk cId="3537615772" sldId="258"/>
            <ac:spMk id="2" creationId="{475D941B-369E-4544-8F9F-1B6044433E22}"/>
          </ac:spMkLst>
        </pc:spChg>
        <pc:spChg chg="del">
          <ac:chgData name="Kal Rabb" userId="3edf06299a4717ec" providerId="LiveId" clId="{8D67E376-EA1A-48D8-8DC1-541CA2E8E23F}" dt="2020-05-19T12:33:29.267" v="125" actId="478"/>
          <ac:spMkLst>
            <pc:docMk/>
            <pc:sldMk cId="3537615772" sldId="258"/>
            <ac:spMk id="3" creationId="{7B85AD13-B539-496B-9585-26996318947C}"/>
          </ac:spMkLst>
        </pc:spChg>
        <pc:spChg chg="add del mod">
          <ac:chgData name="Kal Rabb" userId="3edf06299a4717ec" providerId="LiveId" clId="{8D67E376-EA1A-48D8-8DC1-541CA2E8E23F}" dt="2020-05-19T12:34:07.327" v="129"/>
          <ac:spMkLst>
            <pc:docMk/>
            <pc:sldMk cId="3537615772" sldId="258"/>
            <ac:spMk id="4" creationId="{E4B15520-B0E4-47E9-926D-3D388F85FDB8}"/>
          </ac:spMkLst>
        </pc:spChg>
        <pc:spChg chg="add del mod">
          <ac:chgData name="Kal Rabb" userId="3edf06299a4717ec" providerId="LiveId" clId="{8D67E376-EA1A-48D8-8DC1-541CA2E8E23F}" dt="2020-05-19T12:34:07.327" v="129"/>
          <ac:spMkLst>
            <pc:docMk/>
            <pc:sldMk cId="3537615772" sldId="258"/>
            <ac:spMk id="5" creationId="{6F873ADD-6AAD-4260-826C-8F63B2B89CB4}"/>
          </ac:spMkLst>
        </pc:spChg>
        <pc:spChg chg="add del mod">
          <ac:chgData name="Kal Rabb" userId="3edf06299a4717ec" providerId="LiveId" clId="{8D67E376-EA1A-48D8-8DC1-541CA2E8E23F}" dt="2020-05-19T12:34:07.327" v="129"/>
          <ac:spMkLst>
            <pc:docMk/>
            <pc:sldMk cId="3537615772" sldId="258"/>
            <ac:spMk id="6" creationId="{6840D7F6-2A0B-40CC-BA3B-E266533CF591}"/>
          </ac:spMkLst>
        </pc:spChg>
        <pc:spChg chg="add del mod">
          <ac:chgData name="Kal Rabb" userId="3edf06299a4717ec" providerId="LiveId" clId="{8D67E376-EA1A-48D8-8DC1-541CA2E8E23F}" dt="2020-05-19T12:34:07.327" v="129"/>
          <ac:spMkLst>
            <pc:docMk/>
            <pc:sldMk cId="3537615772" sldId="258"/>
            <ac:spMk id="7" creationId="{6B77D2DF-9B29-46FF-8593-664D74C4AD7A}"/>
          </ac:spMkLst>
        </pc:spChg>
        <pc:spChg chg="add del mod">
          <ac:chgData name="Kal Rabb" userId="3edf06299a4717ec" providerId="LiveId" clId="{8D67E376-EA1A-48D8-8DC1-541CA2E8E23F}" dt="2020-05-19T12:34:07.327" v="129"/>
          <ac:spMkLst>
            <pc:docMk/>
            <pc:sldMk cId="3537615772" sldId="258"/>
            <ac:spMk id="8" creationId="{A304761F-1F3A-42FA-B25C-4C2A3AFD8D06}"/>
          </ac:spMkLst>
        </pc:spChg>
        <pc:spChg chg="add del mod">
          <ac:chgData name="Kal Rabb" userId="3edf06299a4717ec" providerId="LiveId" clId="{8D67E376-EA1A-48D8-8DC1-541CA2E8E23F}" dt="2020-05-19T12:34:07.327" v="129"/>
          <ac:spMkLst>
            <pc:docMk/>
            <pc:sldMk cId="3537615772" sldId="258"/>
            <ac:spMk id="9" creationId="{3C478A5C-49D0-4840-9E22-45F9E546F2E5}"/>
          </ac:spMkLst>
        </pc:spChg>
        <pc:spChg chg="add del mod">
          <ac:chgData name="Kal Rabb" userId="3edf06299a4717ec" providerId="LiveId" clId="{8D67E376-EA1A-48D8-8DC1-541CA2E8E23F}" dt="2020-05-19T12:34:07.327" v="129"/>
          <ac:spMkLst>
            <pc:docMk/>
            <pc:sldMk cId="3537615772" sldId="258"/>
            <ac:spMk id="10" creationId="{0B7362A6-470A-471E-802E-BFF9331EF16E}"/>
          </ac:spMkLst>
        </pc:spChg>
        <pc:spChg chg="add del mod">
          <ac:chgData name="Kal Rabb" userId="3edf06299a4717ec" providerId="LiveId" clId="{8D67E376-EA1A-48D8-8DC1-541CA2E8E23F}" dt="2020-05-19T12:34:07.327" v="129"/>
          <ac:spMkLst>
            <pc:docMk/>
            <pc:sldMk cId="3537615772" sldId="258"/>
            <ac:spMk id="11" creationId="{75C7C4F4-320D-4BD1-AF5B-C785A2047CB0}"/>
          </ac:spMkLst>
        </pc:spChg>
        <pc:spChg chg="add del mod">
          <ac:chgData name="Kal Rabb" userId="3edf06299a4717ec" providerId="LiveId" clId="{8D67E376-EA1A-48D8-8DC1-541CA2E8E23F}" dt="2020-05-19T12:34:07.327" v="129"/>
          <ac:spMkLst>
            <pc:docMk/>
            <pc:sldMk cId="3537615772" sldId="258"/>
            <ac:spMk id="12" creationId="{BE054C03-E752-459D-87F1-1DF9D646E6EC}"/>
          </ac:spMkLst>
        </pc:spChg>
        <pc:spChg chg="add del mod">
          <ac:chgData name="Kal Rabb" userId="3edf06299a4717ec" providerId="LiveId" clId="{8D67E376-EA1A-48D8-8DC1-541CA2E8E23F}" dt="2020-05-19T12:35:43.550" v="153"/>
          <ac:spMkLst>
            <pc:docMk/>
            <pc:sldMk cId="3537615772" sldId="258"/>
            <ac:spMk id="13" creationId="{983425D5-92EC-4FDF-BC62-132EA91578C7}"/>
          </ac:spMkLst>
        </pc:spChg>
        <pc:spChg chg="add del mod">
          <ac:chgData name="Kal Rabb" userId="3edf06299a4717ec" providerId="LiveId" clId="{8D67E376-EA1A-48D8-8DC1-541CA2E8E23F}" dt="2020-05-19T12:35:43.550" v="153"/>
          <ac:spMkLst>
            <pc:docMk/>
            <pc:sldMk cId="3537615772" sldId="258"/>
            <ac:spMk id="14" creationId="{F50FFBBE-4C66-4413-A7AA-F7DC1B98AF26}"/>
          </ac:spMkLst>
        </pc:spChg>
        <pc:spChg chg="add del mod">
          <ac:chgData name="Kal Rabb" userId="3edf06299a4717ec" providerId="LiveId" clId="{8D67E376-EA1A-48D8-8DC1-541CA2E8E23F}" dt="2020-05-19T12:35:43.550" v="153"/>
          <ac:spMkLst>
            <pc:docMk/>
            <pc:sldMk cId="3537615772" sldId="258"/>
            <ac:spMk id="15" creationId="{8B26FEEF-6D99-47F1-93B5-EAFEC362ECE8}"/>
          </ac:spMkLst>
        </pc:spChg>
        <pc:spChg chg="add del mod">
          <ac:chgData name="Kal Rabb" userId="3edf06299a4717ec" providerId="LiveId" clId="{8D67E376-EA1A-48D8-8DC1-541CA2E8E23F}" dt="2020-05-19T12:35:43.550" v="153"/>
          <ac:spMkLst>
            <pc:docMk/>
            <pc:sldMk cId="3537615772" sldId="258"/>
            <ac:spMk id="16" creationId="{B6421953-D654-4C3C-80C0-4D2AAA053F10}"/>
          </ac:spMkLst>
        </pc:spChg>
        <pc:spChg chg="add del mod">
          <ac:chgData name="Kal Rabb" userId="3edf06299a4717ec" providerId="LiveId" clId="{8D67E376-EA1A-48D8-8DC1-541CA2E8E23F}" dt="2020-05-19T12:35:43.550" v="153"/>
          <ac:spMkLst>
            <pc:docMk/>
            <pc:sldMk cId="3537615772" sldId="258"/>
            <ac:spMk id="17" creationId="{85AC361A-33FD-46B3-98FD-26E5A0E2BA6E}"/>
          </ac:spMkLst>
        </pc:spChg>
        <pc:spChg chg="add del mod">
          <ac:chgData name="Kal Rabb" userId="3edf06299a4717ec" providerId="LiveId" clId="{8D67E376-EA1A-48D8-8DC1-541CA2E8E23F}" dt="2020-05-19T12:35:43.550" v="153"/>
          <ac:spMkLst>
            <pc:docMk/>
            <pc:sldMk cId="3537615772" sldId="258"/>
            <ac:spMk id="18" creationId="{55406D16-810D-4755-9939-DDC5EE63B255}"/>
          </ac:spMkLst>
        </pc:spChg>
        <pc:spChg chg="add del mod">
          <ac:chgData name="Kal Rabb" userId="3edf06299a4717ec" providerId="LiveId" clId="{8D67E376-EA1A-48D8-8DC1-541CA2E8E23F}" dt="2020-05-19T12:35:43.550" v="153"/>
          <ac:spMkLst>
            <pc:docMk/>
            <pc:sldMk cId="3537615772" sldId="258"/>
            <ac:spMk id="19" creationId="{385C7EC5-B903-477C-AECF-A283EA8D510B}"/>
          </ac:spMkLst>
        </pc:spChg>
        <pc:spChg chg="add del mod">
          <ac:chgData name="Kal Rabb" userId="3edf06299a4717ec" providerId="LiveId" clId="{8D67E376-EA1A-48D8-8DC1-541CA2E8E23F}" dt="2020-05-19T12:35:43.550" v="153"/>
          <ac:spMkLst>
            <pc:docMk/>
            <pc:sldMk cId="3537615772" sldId="258"/>
            <ac:spMk id="20" creationId="{F62137C7-CF10-4AC0-B871-B50064398868}"/>
          </ac:spMkLst>
        </pc:spChg>
        <pc:spChg chg="add del mod">
          <ac:chgData name="Kal Rabb" userId="3edf06299a4717ec" providerId="LiveId" clId="{8D67E376-EA1A-48D8-8DC1-541CA2E8E23F}" dt="2020-05-19T12:35:43.550" v="153"/>
          <ac:spMkLst>
            <pc:docMk/>
            <pc:sldMk cId="3537615772" sldId="258"/>
            <ac:spMk id="21" creationId="{D7C72BC9-01BE-458A-A70E-15A9266686D8}"/>
          </ac:spMkLst>
        </pc:spChg>
        <pc:spChg chg="add mod">
          <ac:chgData name="Kal Rabb" userId="3edf06299a4717ec" providerId="LiveId" clId="{8D67E376-EA1A-48D8-8DC1-541CA2E8E23F}" dt="2020-05-19T12:36:03.148" v="165" actId="20577"/>
          <ac:spMkLst>
            <pc:docMk/>
            <pc:sldMk cId="3537615772" sldId="258"/>
            <ac:spMk id="22" creationId="{3A11BA25-3A3A-4D7B-85FE-2F2177BAE1F3}"/>
          </ac:spMkLst>
        </pc:spChg>
        <pc:spChg chg="add mod">
          <ac:chgData name="Kal Rabb" userId="3edf06299a4717ec" providerId="LiveId" clId="{8D67E376-EA1A-48D8-8DC1-541CA2E8E23F}" dt="2020-05-19T12:37:37.356" v="218" actId="20577"/>
          <ac:spMkLst>
            <pc:docMk/>
            <pc:sldMk cId="3537615772" sldId="258"/>
            <ac:spMk id="23" creationId="{AF736D36-ED3D-419A-A734-ADF481756C02}"/>
          </ac:spMkLst>
        </pc:spChg>
        <pc:spChg chg="add mod">
          <ac:chgData name="Kal Rabb" userId="3edf06299a4717ec" providerId="LiveId" clId="{8D67E376-EA1A-48D8-8DC1-541CA2E8E23F}" dt="2020-05-19T12:36:28.468" v="184" actId="20577"/>
          <ac:spMkLst>
            <pc:docMk/>
            <pc:sldMk cId="3537615772" sldId="258"/>
            <ac:spMk id="24" creationId="{4CE54EC6-9A63-4E4A-AF66-5910DA1EBCCB}"/>
          </ac:spMkLst>
        </pc:spChg>
        <pc:spChg chg="add mod">
          <ac:chgData name="Kal Rabb" userId="3edf06299a4717ec" providerId="LiveId" clId="{8D67E376-EA1A-48D8-8DC1-541CA2E8E23F}" dt="2020-05-19T12:36:39.916" v="192" actId="20577"/>
          <ac:spMkLst>
            <pc:docMk/>
            <pc:sldMk cId="3537615772" sldId="258"/>
            <ac:spMk id="25" creationId="{7FAC5B12-8416-4862-A805-DD92E393DD89}"/>
          </ac:spMkLst>
        </pc:spChg>
        <pc:spChg chg="add mod">
          <ac:chgData name="Kal Rabb" userId="3edf06299a4717ec" providerId="LiveId" clId="{8D67E376-EA1A-48D8-8DC1-541CA2E8E23F}" dt="2020-05-19T12:36:49.017" v="197" actId="20577"/>
          <ac:spMkLst>
            <pc:docMk/>
            <pc:sldMk cId="3537615772" sldId="258"/>
            <ac:spMk id="26" creationId="{181546FA-EA03-4B86-80BF-8222CB4EA79E}"/>
          </ac:spMkLst>
        </pc:spChg>
        <pc:spChg chg="add mod">
          <ac:chgData name="Kal Rabb" userId="3edf06299a4717ec" providerId="LiveId" clId="{8D67E376-EA1A-48D8-8DC1-541CA2E8E23F}" dt="2020-05-19T12:38:29.770" v="248" actId="1076"/>
          <ac:spMkLst>
            <pc:docMk/>
            <pc:sldMk cId="3537615772" sldId="258"/>
            <ac:spMk id="27" creationId="{D73CAFAD-9F3A-4D7F-BE03-08571B779E3E}"/>
          </ac:spMkLst>
        </pc:spChg>
        <pc:spChg chg="add mod">
          <ac:chgData name="Kal Rabb" userId="3edf06299a4717ec" providerId="LiveId" clId="{8D67E376-EA1A-48D8-8DC1-541CA2E8E23F}" dt="2020-05-19T12:53:54.081" v="356" actId="108"/>
          <ac:spMkLst>
            <pc:docMk/>
            <pc:sldMk cId="3537615772" sldId="258"/>
            <ac:spMk id="28" creationId="{E4518D73-F7E3-4BDA-A250-D7CB8E64F74D}"/>
          </ac:spMkLst>
        </pc:spChg>
        <pc:spChg chg="add mod">
          <ac:chgData name="Kal Rabb" userId="3edf06299a4717ec" providerId="LiveId" clId="{8D67E376-EA1A-48D8-8DC1-541CA2E8E23F}" dt="2020-05-19T12:53:55.675" v="357" actId="108"/>
          <ac:spMkLst>
            <pc:docMk/>
            <pc:sldMk cId="3537615772" sldId="258"/>
            <ac:spMk id="29" creationId="{1FAAC75E-175A-4652-B786-90FF064CE5BA}"/>
          </ac:spMkLst>
        </pc:spChg>
        <pc:spChg chg="add mod">
          <ac:chgData name="Kal Rabb" userId="3edf06299a4717ec" providerId="LiveId" clId="{8D67E376-EA1A-48D8-8DC1-541CA2E8E23F}" dt="2020-05-19T12:53:45.061" v="354" actId="13822"/>
          <ac:spMkLst>
            <pc:docMk/>
            <pc:sldMk cId="3537615772" sldId="258"/>
            <ac:spMk id="30" creationId="{6EEF7E8B-03C4-4EBE-9704-D92DC04A4E5B}"/>
          </ac:spMkLst>
        </pc:spChg>
        <pc:spChg chg="add mod">
          <ac:chgData name="Kal Rabb" userId="3edf06299a4717ec" providerId="LiveId" clId="{8D67E376-EA1A-48D8-8DC1-541CA2E8E23F}" dt="2020-05-19T12:53:52.001" v="355" actId="108"/>
          <ac:spMkLst>
            <pc:docMk/>
            <pc:sldMk cId="3537615772" sldId="258"/>
            <ac:spMk id="31" creationId="{8EEC9EC8-D37B-4720-9398-8979C2BF33EF}"/>
          </ac:spMkLst>
        </pc:spChg>
      </pc:sldChg>
      <pc:sldChg chg="modSp new del mod">
        <pc:chgData name="Kal Rabb" userId="3edf06299a4717ec" providerId="LiveId" clId="{8D67E376-EA1A-48D8-8DC1-541CA2E8E23F}" dt="2020-05-19T13:40:27.313" v="1368" actId="2696"/>
        <pc:sldMkLst>
          <pc:docMk/>
          <pc:sldMk cId="173445206" sldId="259"/>
        </pc:sldMkLst>
        <pc:spChg chg="mod">
          <ac:chgData name="Kal Rabb" userId="3edf06299a4717ec" providerId="LiveId" clId="{8D67E376-EA1A-48D8-8DC1-541CA2E8E23F}" dt="2020-05-19T13:09:21.741" v="421" actId="20577"/>
          <ac:spMkLst>
            <pc:docMk/>
            <pc:sldMk cId="173445206" sldId="259"/>
            <ac:spMk id="2" creationId="{E95F41AC-0B76-4F34-84FE-9A3D48DD9C04}"/>
          </ac:spMkLst>
        </pc:spChg>
        <pc:spChg chg="mod">
          <ac:chgData name="Kal Rabb" userId="3edf06299a4717ec" providerId="LiveId" clId="{8D67E376-EA1A-48D8-8DC1-541CA2E8E23F}" dt="2020-05-19T13:13:38.046" v="544" actId="6549"/>
          <ac:spMkLst>
            <pc:docMk/>
            <pc:sldMk cId="173445206" sldId="259"/>
            <ac:spMk id="3" creationId="{4E52A3D5-13A7-423A-898D-B290D05C8640}"/>
          </ac:spMkLst>
        </pc:spChg>
      </pc:sldChg>
      <pc:sldChg chg="modSp new del mod">
        <pc:chgData name="Kal Rabb" userId="3edf06299a4717ec" providerId="LiveId" clId="{8D67E376-EA1A-48D8-8DC1-541CA2E8E23F}" dt="2020-05-19T13:40:31.626" v="1369" actId="47"/>
        <pc:sldMkLst>
          <pc:docMk/>
          <pc:sldMk cId="2795715730" sldId="260"/>
        </pc:sldMkLst>
        <pc:spChg chg="mod">
          <ac:chgData name="Kal Rabb" userId="3edf06299a4717ec" providerId="LiveId" clId="{8D67E376-EA1A-48D8-8DC1-541CA2E8E23F}" dt="2020-05-19T13:18:34.675" v="587" actId="20577"/>
          <ac:spMkLst>
            <pc:docMk/>
            <pc:sldMk cId="2795715730" sldId="260"/>
            <ac:spMk id="2" creationId="{C8F1593D-27F3-4B57-AE7D-FE45D248088A}"/>
          </ac:spMkLst>
        </pc:spChg>
        <pc:spChg chg="mod">
          <ac:chgData name="Kal Rabb" userId="3edf06299a4717ec" providerId="LiveId" clId="{8D67E376-EA1A-48D8-8DC1-541CA2E8E23F}" dt="2020-05-19T13:18:39.886" v="601" actId="20577"/>
          <ac:spMkLst>
            <pc:docMk/>
            <pc:sldMk cId="2795715730" sldId="260"/>
            <ac:spMk id="3" creationId="{B4616A4F-1145-4DD2-88EC-BFF25FBE55EC}"/>
          </ac:spMkLst>
        </pc:spChg>
      </pc:sldChg>
      <pc:sldChg chg="addSp delSp modSp new mod">
        <pc:chgData name="Kal Rabb" userId="3edf06299a4717ec" providerId="LiveId" clId="{8D67E376-EA1A-48D8-8DC1-541CA2E8E23F}" dt="2020-05-19T14:21:02.578" v="1652" actId="20577"/>
        <pc:sldMkLst>
          <pc:docMk/>
          <pc:sldMk cId="2062258841" sldId="261"/>
        </pc:sldMkLst>
        <pc:spChg chg="mod">
          <ac:chgData name="Kal Rabb" userId="3edf06299a4717ec" providerId="LiveId" clId="{8D67E376-EA1A-48D8-8DC1-541CA2E8E23F}" dt="2020-05-19T14:20:27.596" v="1573" actId="14100"/>
          <ac:spMkLst>
            <pc:docMk/>
            <pc:sldMk cId="2062258841" sldId="261"/>
            <ac:spMk id="2" creationId="{CFEB0246-7886-4C92-84A7-B5738177471D}"/>
          </ac:spMkLst>
        </pc:spChg>
        <pc:spChg chg="mod">
          <ac:chgData name="Kal Rabb" userId="3edf06299a4717ec" providerId="LiveId" clId="{8D67E376-EA1A-48D8-8DC1-541CA2E8E23F}" dt="2020-05-19T14:21:02.578" v="1652" actId="20577"/>
          <ac:spMkLst>
            <pc:docMk/>
            <pc:sldMk cId="2062258841" sldId="261"/>
            <ac:spMk id="3" creationId="{5E53163B-545C-4127-AF96-CE2CD941C9EE}"/>
          </ac:spMkLst>
        </pc:spChg>
        <pc:spChg chg="add del mod">
          <ac:chgData name="Kal Rabb" userId="3edf06299a4717ec" providerId="LiveId" clId="{8D67E376-EA1A-48D8-8DC1-541CA2E8E23F}" dt="2020-05-19T14:20:09.316" v="1569" actId="478"/>
          <ac:spMkLst>
            <pc:docMk/>
            <pc:sldMk cId="2062258841" sldId="261"/>
            <ac:spMk id="5" creationId="{132ED085-EF24-4356-994C-D492A9264D17}"/>
          </ac:spMkLst>
        </pc:spChg>
        <pc:spChg chg="add del mod">
          <ac:chgData name="Kal Rabb" userId="3edf06299a4717ec" providerId="LiveId" clId="{8D67E376-EA1A-48D8-8DC1-541CA2E8E23F}" dt="2020-05-19T14:20:05.145" v="1568" actId="478"/>
          <ac:spMkLst>
            <pc:docMk/>
            <pc:sldMk cId="2062258841" sldId="261"/>
            <ac:spMk id="6" creationId="{62F14BF4-FDB0-45D8-A3A9-4872BE81275A}"/>
          </ac:spMkLst>
        </pc:spChg>
        <pc:graphicFrameChg chg="add del mod modGraphic">
          <ac:chgData name="Kal Rabb" userId="3edf06299a4717ec" providerId="LiveId" clId="{8D67E376-EA1A-48D8-8DC1-541CA2E8E23F}" dt="2020-05-19T14:19:35.816" v="1564" actId="478"/>
          <ac:graphicFrameMkLst>
            <pc:docMk/>
            <pc:sldMk cId="2062258841" sldId="261"/>
            <ac:graphicFrameMk id="4" creationId="{4914384C-C97C-426A-BCA5-E88B1C78416D}"/>
          </ac:graphicFrameMkLst>
        </pc:graphicFrameChg>
        <pc:graphicFrameChg chg="add mod modGraphic">
          <ac:chgData name="Kal Rabb" userId="3edf06299a4717ec" providerId="LiveId" clId="{8D67E376-EA1A-48D8-8DC1-541CA2E8E23F}" dt="2020-05-19T14:20:21.094" v="1572" actId="1076"/>
          <ac:graphicFrameMkLst>
            <pc:docMk/>
            <pc:sldMk cId="2062258841" sldId="261"/>
            <ac:graphicFrameMk id="7" creationId="{1E33796A-FBEC-4EB2-85FF-7D6EC460E12A}"/>
          </ac:graphicFrameMkLst>
        </pc:graphicFrameChg>
      </pc:sldChg>
      <pc:sldChg chg="addSp delSp modSp new mod modClrScheme chgLayout">
        <pc:chgData name="Kal Rabb" userId="3edf06299a4717ec" providerId="LiveId" clId="{8D67E376-EA1A-48D8-8DC1-541CA2E8E23F}" dt="2020-05-19T13:34:32.075" v="1106" actId="20577"/>
        <pc:sldMkLst>
          <pc:docMk/>
          <pc:sldMk cId="2415619729" sldId="262"/>
        </pc:sldMkLst>
        <pc:spChg chg="mod ord">
          <ac:chgData name="Kal Rabb" userId="3edf06299a4717ec" providerId="LiveId" clId="{8D67E376-EA1A-48D8-8DC1-541CA2E8E23F}" dt="2020-05-19T13:33:16.496" v="1061" actId="700"/>
          <ac:spMkLst>
            <pc:docMk/>
            <pc:sldMk cId="2415619729" sldId="262"/>
            <ac:spMk id="2" creationId="{F637B0BF-6925-432D-B297-10DCD4FC4D87}"/>
          </ac:spMkLst>
        </pc:spChg>
        <pc:spChg chg="mod ord">
          <ac:chgData name="Kal Rabb" userId="3edf06299a4717ec" providerId="LiveId" clId="{8D67E376-EA1A-48D8-8DC1-541CA2E8E23F}" dt="2020-05-19T13:34:24.725" v="1105" actId="20577"/>
          <ac:spMkLst>
            <pc:docMk/>
            <pc:sldMk cId="2415619729" sldId="262"/>
            <ac:spMk id="3" creationId="{2B634471-EC5C-479D-8E61-51FDFB6F5301}"/>
          </ac:spMkLst>
        </pc:spChg>
        <pc:spChg chg="add del mod">
          <ac:chgData name="Kal Rabb" userId="3edf06299a4717ec" providerId="LiveId" clId="{8D67E376-EA1A-48D8-8DC1-541CA2E8E23F}" dt="2020-05-19T13:33:44.262" v="1068"/>
          <ac:spMkLst>
            <pc:docMk/>
            <pc:sldMk cId="2415619729" sldId="262"/>
            <ac:spMk id="4" creationId="{D222015F-0C35-4B19-86D6-E1DE9B249125}"/>
          </ac:spMkLst>
        </pc:spChg>
        <pc:spChg chg="add mod ord">
          <ac:chgData name="Kal Rabb" userId="3edf06299a4717ec" providerId="LiveId" clId="{8D67E376-EA1A-48D8-8DC1-541CA2E8E23F}" dt="2020-05-19T13:34:32.075" v="1106" actId="20577"/>
          <ac:spMkLst>
            <pc:docMk/>
            <pc:sldMk cId="2415619729" sldId="262"/>
            <ac:spMk id="5" creationId="{81E47492-219A-45B3-82C8-3A464B3DC9F8}"/>
          </ac:spMkLst>
        </pc:spChg>
        <pc:picChg chg="add mod">
          <ac:chgData name="Kal Rabb" userId="3edf06299a4717ec" providerId="LiveId" clId="{8D67E376-EA1A-48D8-8DC1-541CA2E8E23F}" dt="2020-05-19T13:33:37.727" v="1066" actId="1076"/>
          <ac:picMkLst>
            <pc:docMk/>
            <pc:sldMk cId="2415619729" sldId="262"/>
            <ac:picMk id="3073" creationId="{27C9C0F2-38F9-4E00-BF8F-E0EC3A8E83A2}"/>
          </ac:picMkLst>
        </pc:picChg>
      </pc:sldChg>
      <pc:sldChg chg="addSp delSp modSp new mod modClrScheme chgLayout">
        <pc:chgData name="Kal Rabb" userId="3edf06299a4717ec" providerId="LiveId" clId="{8D67E376-EA1A-48D8-8DC1-541CA2E8E23F}" dt="2020-05-19T13:38:17.829" v="1340" actId="1076"/>
        <pc:sldMkLst>
          <pc:docMk/>
          <pc:sldMk cId="2168556673" sldId="263"/>
        </pc:sldMkLst>
        <pc:spChg chg="del mod ord">
          <ac:chgData name="Kal Rabb" userId="3edf06299a4717ec" providerId="LiveId" clId="{8D67E376-EA1A-48D8-8DC1-541CA2E8E23F}" dt="2020-05-19T13:34:57.379" v="1108" actId="700"/>
          <ac:spMkLst>
            <pc:docMk/>
            <pc:sldMk cId="2168556673" sldId="263"/>
            <ac:spMk id="2" creationId="{EEDC383B-F266-4882-985C-D50CA4590F46}"/>
          </ac:spMkLst>
        </pc:spChg>
        <pc:spChg chg="del mod ord">
          <ac:chgData name="Kal Rabb" userId="3edf06299a4717ec" providerId="LiveId" clId="{8D67E376-EA1A-48D8-8DC1-541CA2E8E23F}" dt="2020-05-19T13:34:57.379" v="1108" actId="700"/>
          <ac:spMkLst>
            <pc:docMk/>
            <pc:sldMk cId="2168556673" sldId="263"/>
            <ac:spMk id="3" creationId="{76F5DE36-4DAC-4B15-ABA0-7064C5365307}"/>
          </ac:spMkLst>
        </pc:spChg>
        <pc:spChg chg="del">
          <ac:chgData name="Kal Rabb" userId="3edf06299a4717ec" providerId="LiveId" clId="{8D67E376-EA1A-48D8-8DC1-541CA2E8E23F}" dt="2020-05-19T13:34:57.379" v="1108" actId="700"/>
          <ac:spMkLst>
            <pc:docMk/>
            <pc:sldMk cId="2168556673" sldId="263"/>
            <ac:spMk id="4" creationId="{D114F62F-C65A-435E-8A02-ED1EE6735093}"/>
          </ac:spMkLst>
        </pc:spChg>
        <pc:spChg chg="add mod ord">
          <ac:chgData name="Kal Rabb" userId="3edf06299a4717ec" providerId="LiveId" clId="{8D67E376-EA1A-48D8-8DC1-541CA2E8E23F}" dt="2020-05-19T13:35:13.766" v="1112" actId="20577"/>
          <ac:spMkLst>
            <pc:docMk/>
            <pc:sldMk cId="2168556673" sldId="263"/>
            <ac:spMk id="5" creationId="{9238DC17-3036-4E35-8D06-3BCA8CAC21F6}"/>
          </ac:spMkLst>
        </pc:spChg>
        <pc:spChg chg="add del mod ord">
          <ac:chgData name="Kal Rabb" userId="3edf06299a4717ec" providerId="LiveId" clId="{8D67E376-EA1A-48D8-8DC1-541CA2E8E23F}" dt="2020-05-19T13:35:27.406" v="1113"/>
          <ac:spMkLst>
            <pc:docMk/>
            <pc:sldMk cId="2168556673" sldId="263"/>
            <ac:spMk id="6" creationId="{2D4A2A63-B20B-44E5-8154-4F9982E8C292}"/>
          </ac:spMkLst>
        </pc:spChg>
        <pc:spChg chg="add del">
          <ac:chgData name="Kal Rabb" userId="3edf06299a4717ec" providerId="LiveId" clId="{8D67E376-EA1A-48D8-8DC1-541CA2E8E23F}" dt="2020-05-19T13:35:01.679" v="1110"/>
          <ac:spMkLst>
            <pc:docMk/>
            <pc:sldMk cId="2168556673" sldId="263"/>
            <ac:spMk id="8" creationId="{E57DF749-CD17-4A24-986E-6249D78DF4D5}"/>
          </ac:spMkLst>
        </pc:spChg>
        <pc:spChg chg="add del mod">
          <ac:chgData name="Kal Rabb" userId="3edf06299a4717ec" providerId="LiveId" clId="{8D67E376-EA1A-48D8-8DC1-541CA2E8E23F}" dt="2020-05-19T13:36:28.682" v="1218"/>
          <ac:spMkLst>
            <pc:docMk/>
            <pc:sldMk cId="2168556673" sldId="263"/>
            <ac:spMk id="11" creationId="{6A9400E1-72F7-44B3-AA93-352D6EB7546B}"/>
          </ac:spMkLst>
        </pc:spChg>
        <pc:spChg chg="add del mod">
          <ac:chgData name="Kal Rabb" userId="3edf06299a4717ec" providerId="LiveId" clId="{8D67E376-EA1A-48D8-8DC1-541CA2E8E23F}" dt="2020-05-19T13:36:28.682" v="1218"/>
          <ac:spMkLst>
            <pc:docMk/>
            <pc:sldMk cId="2168556673" sldId="263"/>
            <ac:spMk id="12" creationId="{F4C00E5E-8611-41E6-BB2A-000C7BEF7083}"/>
          </ac:spMkLst>
        </pc:spChg>
        <pc:spChg chg="add mod">
          <ac:chgData name="Kal Rabb" userId="3edf06299a4717ec" providerId="LiveId" clId="{8D67E376-EA1A-48D8-8DC1-541CA2E8E23F}" dt="2020-05-19T13:38:17.829" v="1340" actId="1076"/>
          <ac:spMkLst>
            <pc:docMk/>
            <pc:sldMk cId="2168556673" sldId="263"/>
            <ac:spMk id="13" creationId="{75C63043-43FA-4388-AAD2-6A0E50DB50B3}"/>
          </ac:spMkLst>
        </pc:spChg>
        <pc:spChg chg="add del mod">
          <ac:chgData name="Kal Rabb" userId="3edf06299a4717ec" providerId="LiveId" clId="{8D67E376-EA1A-48D8-8DC1-541CA2E8E23F}" dt="2020-05-19T13:37:03.532" v="1324"/>
          <ac:spMkLst>
            <pc:docMk/>
            <pc:sldMk cId="2168556673" sldId="263"/>
            <ac:spMk id="14" creationId="{602F95D1-A880-440A-B12A-C59B526AD121}"/>
          </ac:spMkLst>
        </pc:spChg>
        <pc:spChg chg="add del mod">
          <ac:chgData name="Kal Rabb" userId="3edf06299a4717ec" providerId="LiveId" clId="{8D67E376-EA1A-48D8-8DC1-541CA2E8E23F}" dt="2020-05-19T13:37:03.532" v="1324"/>
          <ac:spMkLst>
            <pc:docMk/>
            <pc:sldMk cId="2168556673" sldId="263"/>
            <ac:spMk id="15" creationId="{D2F88711-DE49-4722-B5A6-A382012BA19E}"/>
          </ac:spMkLst>
        </pc:spChg>
        <pc:spChg chg="add mod">
          <ac:chgData name="Kal Rabb" userId="3edf06299a4717ec" providerId="LiveId" clId="{8D67E376-EA1A-48D8-8DC1-541CA2E8E23F}" dt="2020-05-19T13:38:17.829" v="1340" actId="1076"/>
          <ac:spMkLst>
            <pc:docMk/>
            <pc:sldMk cId="2168556673" sldId="263"/>
            <ac:spMk id="16" creationId="{7B7BBF53-6A53-44EE-9D37-2DFA9BA3549B}"/>
          </ac:spMkLst>
        </pc:spChg>
        <pc:spChg chg="add mod">
          <ac:chgData name="Kal Rabb" userId="3edf06299a4717ec" providerId="LiveId" clId="{8D67E376-EA1A-48D8-8DC1-541CA2E8E23F}" dt="2020-05-19T13:38:17.829" v="1340" actId="1076"/>
          <ac:spMkLst>
            <pc:docMk/>
            <pc:sldMk cId="2168556673" sldId="263"/>
            <ac:spMk id="18" creationId="{B4193F17-1DD5-4918-8624-35E00C8B6D68}"/>
          </ac:spMkLst>
        </pc:spChg>
        <pc:spChg chg="add mod">
          <ac:chgData name="Kal Rabb" userId="3edf06299a4717ec" providerId="LiveId" clId="{8D67E376-EA1A-48D8-8DC1-541CA2E8E23F}" dt="2020-05-19T13:38:17.829" v="1340" actId="1076"/>
          <ac:spMkLst>
            <pc:docMk/>
            <pc:sldMk cId="2168556673" sldId="263"/>
            <ac:spMk id="19" creationId="{99A3BE5D-3D99-44BE-8DEC-D8901FCD13DE}"/>
          </ac:spMkLst>
        </pc:spChg>
        <pc:graphicFrameChg chg="add del mod">
          <ac:chgData name="Kal Rabb" userId="3edf06299a4717ec" providerId="LiveId" clId="{8D67E376-EA1A-48D8-8DC1-541CA2E8E23F}" dt="2020-05-19T13:35:01.679" v="1110"/>
          <ac:graphicFrameMkLst>
            <pc:docMk/>
            <pc:sldMk cId="2168556673" sldId="263"/>
            <ac:graphicFrameMk id="7" creationId="{1B998928-2FAA-41C6-A2DB-4660C0EDB7F8}"/>
          </ac:graphicFrameMkLst>
        </pc:graphicFrameChg>
        <pc:graphicFrameChg chg="add mod modGraphic">
          <ac:chgData name="Kal Rabb" userId="3edf06299a4717ec" providerId="LiveId" clId="{8D67E376-EA1A-48D8-8DC1-541CA2E8E23F}" dt="2020-05-19T13:38:17.829" v="1340" actId="1076"/>
          <ac:graphicFrameMkLst>
            <pc:docMk/>
            <pc:sldMk cId="2168556673" sldId="263"/>
            <ac:graphicFrameMk id="9" creationId="{0957A487-AB59-4168-9679-801338D05226}"/>
          </ac:graphicFrameMkLst>
        </pc:graphicFrameChg>
        <pc:picChg chg="add mod">
          <ac:chgData name="Kal Rabb" userId="3edf06299a4717ec" providerId="LiveId" clId="{8D67E376-EA1A-48D8-8DC1-541CA2E8E23F}" dt="2020-05-19T13:38:17.829" v="1340" actId="1076"/>
          <ac:picMkLst>
            <pc:docMk/>
            <pc:sldMk cId="2168556673" sldId="263"/>
            <ac:picMk id="10" creationId="{0F3EB492-3224-4491-A476-A3F0CDE68A59}"/>
          </ac:picMkLst>
        </pc:picChg>
        <pc:picChg chg="add mod">
          <ac:chgData name="Kal Rabb" userId="3edf06299a4717ec" providerId="LiveId" clId="{8D67E376-EA1A-48D8-8DC1-541CA2E8E23F}" dt="2020-05-19T13:38:17.829" v="1340" actId="1076"/>
          <ac:picMkLst>
            <pc:docMk/>
            <pc:sldMk cId="2168556673" sldId="263"/>
            <ac:picMk id="17" creationId="{76E5576D-BB94-4D29-9DB1-699779C3E06D}"/>
          </ac:picMkLst>
        </pc:picChg>
        <pc:picChg chg="add del mod">
          <ac:chgData name="Kal Rabb" userId="3edf06299a4717ec" providerId="LiveId" clId="{8D67E376-EA1A-48D8-8DC1-541CA2E8E23F}" dt="2020-05-19T13:36:28.682" v="1218"/>
          <ac:picMkLst>
            <pc:docMk/>
            <pc:sldMk cId="2168556673" sldId="263"/>
            <ac:picMk id="4098" creationId="{1D7CAF5E-1B12-48DF-B1D2-1D8B0702A638}"/>
          </ac:picMkLst>
        </pc:picChg>
        <pc:picChg chg="add del mod">
          <ac:chgData name="Kal Rabb" userId="3edf06299a4717ec" providerId="LiveId" clId="{8D67E376-EA1A-48D8-8DC1-541CA2E8E23F}" dt="2020-05-19T13:37:03.532" v="1324"/>
          <ac:picMkLst>
            <pc:docMk/>
            <pc:sldMk cId="2168556673" sldId="263"/>
            <ac:picMk id="4101" creationId="{E4A58EEE-A9C3-4C58-A073-7031648A88CE}"/>
          </ac:picMkLst>
        </pc:picChg>
      </pc:sldChg>
      <pc:sldChg chg="del">
        <pc:chgData name="Kal Rabb" userId="3edf06299a4717ec" providerId="LiveId" clId="{8D67E376-EA1A-48D8-8DC1-541CA2E8E23F}" dt="2020-05-19T12:32:01.774" v="30" actId="47"/>
        <pc:sldMkLst>
          <pc:docMk/>
          <pc:sldMk cId="4261383659" sldId="263"/>
        </pc:sldMkLst>
      </pc:sldChg>
      <pc:sldChg chg="del">
        <pc:chgData name="Kal Rabb" userId="3edf06299a4717ec" providerId="LiveId" clId="{8D67E376-EA1A-48D8-8DC1-541CA2E8E23F}" dt="2020-05-19T12:32:01.809" v="31" actId="47"/>
        <pc:sldMkLst>
          <pc:docMk/>
          <pc:sldMk cId="1473832064" sldId="264"/>
        </pc:sldMkLst>
      </pc:sldChg>
      <pc:sldChg chg="addSp delSp modSp new mod modClrScheme chgLayout">
        <pc:chgData name="Kal Rabb" userId="3edf06299a4717ec" providerId="LiveId" clId="{8D67E376-EA1A-48D8-8DC1-541CA2E8E23F}" dt="2020-05-19T13:40:06.469" v="1367" actId="1076"/>
        <pc:sldMkLst>
          <pc:docMk/>
          <pc:sldMk cId="2538341693" sldId="264"/>
        </pc:sldMkLst>
        <pc:spChg chg="del mod ord">
          <ac:chgData name="Kal Rabb" userId="3edf06299a4717ec" providerId="LiveId" clId="{8D67E376-EA1A-48D8-8DC1-541CA2E8E23F}" dt="2020-05-19T13:38:45.958" v="1342" actId="700"/>
          <ac:spMkLst>
            <pc:docMk/>
            <pc:sldMk cId="2538341693" sldId="264"/>
            <ac:spMk id="2" creationId="{2FB9FD78-5D4C-4D40-90AB-E1853D989DC1}"/>
          </ac:spMkLst>
        </pc:spChg>
        <pc:spChg chg="del">
          <ac:chgData name="Kal Rabb" userId="3edf06299a4717ec" providerId="LiveId" clId="{8D67E376-EA1A-48D8-8DC1-541CA2E8E23F}" dt="2020-05-19T13:38:45.958" v="1342" actId="700"/>
          <ac:spMkLst>
            <pc:docMk/>
            <pc:sldMk cId="2538341693" sldId="264"/>
            <ac:spMk id="3" creationId="{FC8D9284-5DD4-4D18-BF65-C1C148687369}"/>
          </ac:spMkLst>
        </pc:spChg>
        <pc:spChg chg="add mod ord">
          <ac:chgData name="Kal Rabb" userId="3edf06299a4717ec" providerId="LiveId" clId="{8D67E376-EA1A-48D8-8DC1-541CA2E8E23F}" dt="2020-05-19T13:39:42.880" v="1359" actId="20577"/>
          <ac:spMkLst>
            <pc:docMk/>
            <pc:sldMk cId="2538341693" sldId="264"/>
            <ac:spMk id="4" creationId="{9FF140FF-7F5E-4E77-B6EF-727E75133EAB}"/>
          </ac:spMkLst>
        </pc:spChg>
        <pc:spChg chg="add del mod">
          <ac:chgData name="Kal Rabb" userId="3edf06299a4717ec" providerId="LiveId" clId="{8D67E376-EA1A-48D8-8DC1-541CA2E8E23F}" dt="2020-05-19T13:39:43.982" v="1361"/>
          <ac:spMkLst>
            <pc:docMk/>
            <pc:sldMk cId="2538341693" sldId="264"/>
            <ac:spMk id="5" creationId="{52058E9A-EAF7-405B-91CE-0151246F80C1}"/>
          </ac:spMkLst>
        </pc:spChg>
        <pc:spChg chg="add mod">
          <ac:chgData name="Kal Rabb" userId="3edf06299a4717ec" providerId="LiveId" clId="{8D67E376-EA1A-48D8-8DC1-541CA2E8E23F}" dt="2020-05-19T13:40:06.469" v="1367" actId="1076"/>
          <ac:spMkLst>
            <pc:docMk/>
            <pc:sldMk cId="2538341693" sldId="264"/>
            <ac:spMk id="6" creationId="{7F7A1F91-32DC-45B8-9694-1ED53A3BD72B}"/>
          </ac:spMkLst>
        </pc:spChg>
        <pc:picChg chg="add mod">
          <ac:chgData name="Kal Rabb" userId="3edf06299a4717ec" providerId="LiveId" clId="{8D67E376-EA1A-48D8-8DC1-541CA2E8E23F}" dt="2020-05-19T13:39:59.675" v="1365" actId="1076"/>
          <ac:picMkLst>
            <pc:docMk/>
            <pc:sldMk cId="2538341693" sldId="264"/>
            <ac:picMk id="5121" creationId="{09B509D9-1F67-4B3C-B22D-AD5CCB9092DE}"/>
          </ac:picMkLst>
        </pc:picChg>
      </pc:sldChg>
      <pc:sldChg chg="addSp delSp modSp add mod modAnim">
        <pc:chgData name="Kal Rabb" userId="3edf06299a4717ec" providerId="LiveId" clId="{8D67E376-EA1A-48D8-8DC1-541CA2E8E23F}" dt="2020-05-19T14:27:37.972" v="1767"/>
        <pc:sldMkLst>
          <pc:docMk/>
          <pc:sldMk cId="443818868" sldId="265"/>
        </pc:sldMkLst>
        <pc:spChg chg="mod">
          <ac:chgData name="Kal Rabb" userId="3edf06299a4717ec" providerId="LiveId" clId="{8D67E376-EA1A-48D8-8DC1-541CA2E8E23F}" dt="2020-05-19T14:26:38.843" v="1744" actId="20577"/>
          <ac:spMkLst>
            <pc:docMk/>
            <pc:sldMk cId="443818868" sldId="265"/>
            <ac:spMk id="3" creationId="{5E53163B-545C-4127-AF96-CE2CD941C9EE}"/>
          </ac:spMkLst>
        </pc:spChg>
        <pc:spChg chg="mod">
          <ac:chgData name="Kal Rabb" userId="3edf06299a4717ec" providerId="LiveId" clId="{8D67E376-EA1A-48D8-8DC1-541CA2E8E23F}" dt="2020-05-19T14:25:20.615" v="1702" actId="14100"/>
          <ac:spMkLst>
            <pc:docMk/>
            <pc:sldMk cId="443818868" sldId="265"/>
            <ac:spMk id="5" creationId="{132ED085-EF24-4356-994C-D492A9264D17}"/>
          </ac:spMkLst>
        </pc:spChg>
        <pc:spChg chg="mod">
          <ac:chgData name="Kal Rabb" userId="3edf06299a4717ec" providerId="LiveId" clId="{8D67E376-EA1A-48D8-8DC1-541CA2E8E23F}" dt="2020-05-19T14:21:33.800" v="1656" actId="1076"/>
          <ac:spMkLst>
            <pc:docMk/>
            <pc:sldMk cId="443818868" sldId="265"/>
            <ac:spMk id="6" creationId="{62F14BF4-FDB0-45D8-A3A9-4872BE81275A}"/>
          </ac:spMkLst>
        </pc:spChg>
        <pc:spChg chg="add mod">
          <ac:chgData name="Kal Rabb" userId="3edf06299a4717ec" providerId="LiveId" clId="{8D67E376-EA1A-48D8-8DC1-541CA2E8E23F}" dt="2020-05-19T14:24:05.163" v="1669" actId="14100"/>
          <ac:spMkLst>
            <pc:docMk/>
            <pc:sldMk cId="443818868" sldId="265"/>
            <ac:spMk id="7" creationId="{3F2C3CBE-41BF-4A5B-8A01-DDC706B38D10}"/>
          </ac:spMkLst>
        </pc:spChg>
        <pc:spChg chg="add mod">
          <ac:chgData name="Kal Rabb" userId="3edf06299a4717ec" providerId="LiveId" clId="{8D67E376-EA1A-48D8-8DC1-541CA2E8E23F}" dt="2020-05-19T14:25:49.727" v="1706" actId="1076"/>
          <ac:spMkLst>
            <pc:docMk/>
            <pc:sldMk cId="443818868" sldId="265"/>
            <ac:spMk id="8" creationId="{B71F3D2C-D5EB-40A1-A2A7-5CF69751188E}"/>
          </ac:spMkLst>
        </pc:spChg>
        <pc:spChg chg="add mod">
          <ac:chgData name="Kal Rabb" userId="3edf06299a4717ec" providerId="LiveId" clId="{8D67E376-EA1A-48D8-8DC1-541CA2E8E23F}" dt="2020-05-19T14:26:28.562" v="1743" actId="1076"/>
          <ac:spMkLst>
            <pc:docMk/>
            <pc:sldMk cId="443818868" sldId="265"/>
            <ac:spMk id="9" creationId="{0036311A-C1EE-44E5-ABB4-AFC29025F148}"/>
          </ac:spMkLst>
        </pc:spChg>
        <pc:spChg chg="add mod">
          <ac:chgData name="Kal Rabb" userId="3edf06299a4717ec" providerId="LiveId" clId="{8D67E376-EA1A-48D8-8DC1-541CA2E8E23F}" dt="2020-05-19T14:27:13.113" v="1765" actId="20577"/>
          <ac:spMkLst>
            <pc:docMk/>
            <pc:sldMk cId="443818868" sldId="265"/>
            <ac:spMk id="10" creationId="{8B4E9FE1-4DD4-407D-A18F-2A936D4C1955}"/>
          </ac:spMkLst>
        </pc:spChg>
        <pc:graphicFrameChg chg="del mod modGraphic">
          <ac:chgData name="Kal Rabb" userId="3edf06299a4717ec" providerId="LiveId" clId="{8D67E376-EA1A-48D8-8DC1-541CA2E8E23F}" dt="2020-05-19T14:23:50.178" v="1666" actId="478"/>
          <ac:graphicFrameMkLst>
            <pc:docMk/>
            <pc:sldMk cId="443818868" sldId="265"/>
            <ac:graphicFrameMk id="4" creationId="{4914384C-C97C-426A-BCA5-E88B1C78416D}"/>
          </ac:graphicFrameMkLst>
        </pc:graphicFrameChg>
        <pc:graphicFrameChg chg="del">
          <ac:chgData name="Kal Rabb" userId="3edf06299a4717ec" providerId="LiveId" clId="{8D67E376-EA1A-48D8-8DC1-541CA2E8E23F}" dt="2020-05-19T14:19:24.818" v="1563" actId="478"/>
          <ac:graphicFrameMkLst>
            <pc:docMk/>
            <pc:sldMk cId="443818868" sldId="265"/>
            <ac:graphicFrameMk id="7" creationId="{1E33796A-FBEC-4EB2-85FF-7D6EC460E12A}"/>
          </ac:graphicFrameMkLst>
        </pc:graphicFrameChg>
      </pc:sldChg>
      <pc:sldChg chg="del">
        <pc:chgData name="Kal Rabb" userId="3edf06299a4717ec" providerId="LiveId" clId="{8D67E376-EA1A-48D8-8DC1-541CA2E8E23F}" dt="2020-05-19T12:32:01.860" v="32" actId="47"/>
        <pc:sldMkLst>
          <pc:docMk/>
          <pc:sldMk cId="2563769312" sldId="265"/>
        </pc:sldMkLst>
      </pc:sldChg>
      <pc:sldChg chg="del">
        <pc:chgData name="Kal Rabb" userId="3edf06299a4717ec" providerId="LiveId" clId="{8D67E376-EA1A-48D8-8DC1-541CA2E8E23F}" dt="2020-05-19T12:32:01.904" v="33" actId="47"/>
        <pc:sldMkLst>
          <pc:docMk/>
          <pc:sldMk cId="490743" sldId="266"/>
        </pc:sldMkLst>
      </pc:sldChg>
      <pc:sldChg chg="del">
        <pc:chgData name="Kal Rabb" userId="3edf06299a4717ec" providerId="LiveId" clId="{8D67E376-EA1A-48D8-8DC1-541CA2E8E23F}" dt="2020-05-19T12:32:01.943" v="34" actId="47"/>
        <pc:sldMkLst>
          <pc:docMk/>
          <pc:sldMk cId="20149483" sldId="267"/>
        </pc:sldMkLst>
      </pc:sldChg>
      <pc:sldChg chg="del">
        <pc:chgData name="Kal Rabb" userId="3edf06299a4717ec" providerId="LiveId" clId="{8D67E376-EA1A-48D8-8DC1-541CA2E8E23F}" dt="2020-05-19T12:32:02.006" v="35" actId="47"/>
        <pc:sldMkLst>
          <pc:docMk/>
          <pc:sldMk cId="4012985865" sldId="268"/>
        </pc:sldMkLst>
      </pc:sldChg>
    </pc:docChg>
  </pc:docChgLst>
  <pc:docChgLst>
    <pc:chgData name="Kal Rabb" userId="3edf06299a4717ec" providerId="LiveId" clId="{BE1FA7F0-ED10-4799-97DE-2FD3997F0C09}"/>
    <pc:docChg chg="undo custSel addSld delSld modSld">
      <pc:chgData name="Kal Rabb" userId="3edf06299a4717ec" providerId="LiveId" clId="{BE1FA7F0-ED10-4799-97DE-2FD3997F0C09}" dt="2020-06-29T18:28:34.496" v="1887" actId="20577"/>
      <pc:docMkLst>
        <pc:docMk/>
      </pc:docMkLst>
      <pc:sldChg chg="modSp mod">
        <pc:chgData name="Kal Rabb" userId="3edf06299a4717ec" providerId="LiveId" clId="{BE1FA7F0-ED10-4799-97DE-2FD3997F0C09}" dt="2020-06-26T12:49:17.130" v="1191" actId="20577"/>
        <pc:sldMkLst>
          <pc:docMk/>
          <pc:sldMk cId="3537615772" sldId="258"/>
        </pc:sldMkLst>
        <pc:spChg chg="mod">
          <ac:chgData name="Kal Rabb" userId="3edf06299a4717ec" providerId="LiveId" clId="{BE1FA7F0-ED10-4799-97DE-2FD3997F0C09}" dt="2020-06-26T12:49:17.130" v="1191" actId="20577"/>
          <ac:spMkLst>
            <pc:docMk/>
            <pc:sldMk cId="3537615772" sldId="258"/>
            <ac:spMk id="2" creationId="{475D941B-369E-4544-8F9F-1B6044433E22}"/>
          </ac:spMkLst>
        </pc:spChg>
      </pc:sldChg>
      <pc:sldChg chg="addSp delSp modSp new mod">
        <pc:chgData name="Kal Rabb" userId="3edf06299a4717ec" providerId="LiveId" clId="{BE1FA7F0-ED10-4799-97DE-2FD3997F0C09}" dt="2020-06-26T12:37:48.461" v="699" actId="20577"/>
        <pc:sldMkLst>
          <pc:docMk/>
          <pc:sldMk cId="3914853772" sldId="266"/>
        </pc:sldMkLst>
        <pc:spChg chg="mod">
          <ac:chgData name="Kal Rabb" userId="3edf06299a4717ec" providerId="LiveId" clId="{BE1FA7F0-ED10-4799-97DE-2FD3997F0C09}" dt="2020-06-26T12:35:26.052" v="598" actId="6549"/>
          <ac:spMkLst>
            <pc:docMk/>
            <pc:sldMk cId="3914853772" sldId="266"/>
            <ac:spMk id="2" creationId="{EBCABB33-B7F4-4D3D-8224-6637053700F5}"/>
          </ac:spMkLst>
        </pc:spChg>
        <pc:spChg chg="del">
          <ac:chgData name="Kal Rabb" userId="3edf06299a4717ec" providerId="LiveId" clId="{BE1FA7F0-ED10-4799-97DE-2FD3997F0C09}" dt="2020-06-26T12:23:11.724" v="66" actId="931"/>
          <ac:spMkLst>
            <pc:docMk/>
            <pc:sldMk cId="3914853772" sldId="266"/>
            <ac:spMk id="3" creationId="{00DCBFE8-48FB-4DFE-B3ED-8376C5DEAF49}"/>
          </ac:spMkLst>
        </pc:spChg>
        <pc:spChg chg="add mod">
          <ac:chgData name="Kal Rabb" userId="3edf06299a4717ec" providerId="LiveId" clId="{BE1FA7F0-ED10-4799-97DE-2FD3997F0C09}" dt="2020-06-26T12:37:48.461" v="699" actId="20577"/>
          <ac:spMkLst>
            <pc:docMk/>
            <pc:sldMk cId="3914853772" sldId="266"/>
            <ac:spMk id="6" creationId="{67950101-4266-41E8-AB8C-936764AB3532}"/>
          </ac:spMkLst>
        </pc:spChg>
        <pc:picChg chg="add mod">
          <ac:chgData name="Kal Rabb" userId="3edf06299a4717ec" providerId="LiveId" clId="{BE1FA7F0-ED10-4799-97DE-2FD3997F0C09}" dt="2020-06-26T12:23:44.655" v="70" actId="1076"/>
          <ac:picMkLst>
            <pc:docMk/>
            <pc:sldMk cId="3914853772" sldId="266"/>
            <ac:picMk id="5" creationId="{FABFDA6B-838A-4E9E-B344-BC80E6EF3186}"/>
          </ac:picMkLst>
        </pc:picChg>
      </pc:sldChg>
      <pc:sldChg chg="addSp modSp add mod modAnim">
        <pc:chgData name="Kal Rabb" userId="3edf06299a4717ec" providerId="LiveId" clId="{BE1FA7F0-ED10-4799-97DE-2FD3997F0C09}" dt="2020-06-26T12:44:15.347" v="787"/>
        <pc:sldMkLst>
          <pc:docMk/>
          <pc:sldMk cId="37631864" sldId="267"/>
        </pc:sldMkLst>
        <pc:spChg chg="mod">
          <ac:chgData name="Kal Rabb" userId="3edf06299a4717ec" providerId="LiveId" clId="{BE1FA7F0-ED10-4799-97DE-2FD3997F0C09}" dt="2020-06-26T12:39:26.736" v="719" actId="20577"/>
          <ac:spMkLst>
            <pc:docMk/>
            <pc:sldMk cId="37631864" sldId="267"/>
            <ac:spMk id="2" creationId="{EBCABB33-B7F4-4D3D-8224-6637053700F5}"/>
          </ac:spMkLst>
        </pc:spChg>
        <pc:spChg chg="add mod">
          <ac:chgData name="Kal Rabb" userId="3edf06299a4717ec" providerId="LiveId" clId="{BE1FA7F0-ED10-4799-97DE-2FD3997F0C09}" dt="2020-06-26T12:42:32.188" v="759" actId="164"/>
          <ac:spMkLst>
            <pc:docMk/>
            <pc:sldMk cId="37631864" sldId="267"/>
            <ac:spMk id="6" creationId="{9C4E1581-C128-4B6B-BEA0-9DC1C69591F5}"/>
          </ac:spMkLst>
        </pc:spChg>
        <pc:spChg chg="add mod">
          <ac:chgData name="Kal Rabb" userId="3edf06299a4717ec" providerId="LiveId" clId="{BE1FA7F0-ED10-4799-97DE-2FD3997F0C09}" dt="2020-06-26T12:44:00.614" v="786" actId="13822"/>
          <ac:spMkLst>
            <pc:docMk/>
            <pc:sldMk cId="37631864" sldId="267"/>
            <ac:spMk id="17" creationId="{EBC4A182-E661-4491-B03B-CE263335D9B6}"/>
          </ac:spMkLst>
        </pc:spChg>
        <pc:grpChg chg="add mod">
          <ac:chgData name="Kal Rabb" userId="3edf06299a4717ec" providerId="LiveId" clId="{BE1FA7F0-ED10-4799-97DE-2FD3997F0C09}" dt="2020-06-26T12:42:17.494" v="758" actId="164"/>
          <ac:grpSpMkLst>
            <pc:docMk/>
            <pc:sldMk cId="37631864" sldId="267"/>
            <ac:grpSpMk id="15" creationId="{F36E7F87-C384-4E41-AF0E-51AC0FEB4F33}"/>
          </ac:grpSpMkLst>
        </pc:grpChg>
        <pc:grpChg chg="add mod">
          <ac:chgData name="Kal Rabb" userId="3edf06299a4717ec" providerId="LiveId" clId="{BE1FA7F0-ED10-4799-97DE-2FD3997F0C09}" dt="2020-06-26T12:42:32.188" v="759" actId="164"/>
          <ac:grpSpMkLst>
            <pc:docMk/>
            <pc:sldMk cId="37631864" sldId="267"/>
            <ac:grpSpMk id="16" creationId="{B08E8AB8-CF6B-441B-935E-4D827C2A97DA}"/>
          </ac:grpSpMkLst>
        </pc:grpChg>
        <pc:picChg chg="add mod">
          <ac:chgData name="Kal Rabb" userId="3edf06299a4717ec" providerId="LiveId" clId="{BE1FA7F0-ED10-4799-97DE-2FD3997F0C09}" dt="2020-06-26T12:42:32.188" v="759" actId="164"/>
          <ac:picMkLst>
            <pc:docMk/>
            <pc:sldMk cId="37631864" sldId="267"/>
            <ac:picMk id="4" creationId="{525E18C5-8E3E-492A-8202-0EEC751DB3F9}"/>
          </ac:picMkLst>
        </pc:picChg>
        <pc:cxnChg chg="add mod">
          <ac:chgData name="Kal Rabb" userId="3edf06299a4717ec" providerId="LiveId" clId="{BE1FA7F0-ED10-4799-97DE-2FD3997F0C09}" dt="2020-06-26T12:42:32.188" v="759" actId="164"/>
          <ac:cxnSpMkLst>
            <pc:docMk/>
            <pc:sldMk cId="37631864" sldId="267"/>
            <ac:cxnSpMk id="8" creationId="{BC53DD76-9350-46B3-A4C6-180EA23F94CD}"/>
          </ac:cxnSpMkLst>
        </pc:cxnChg>
        <pc:cxnChg chg="add mod">
          <ac:chgData name="Kal Rabb" userId="3edf06299a4717ec" providerId="LiveId" clId="{BE1FA7F0-ED10-4799-97DE-2FD3997F0C09}" dt="2020-06-26T12:42:32.188" v="759" actId="164"/>
          <ac:cxnSpMkLst>
            <pc:docMk/>
            <pc:sldMk cId="37631864" sldId="267"/>
            <ac:cxnSpMk id="13" creationId="{038247D6-00A4-4A68-85DA-9C4502DCC4CD}"/>
          </ac:cxnSpMkLst>
        </pc:cxnChg>
      </pc:sldChg>
      <pc:sldChg chg="modSp new del mod">
        <pc:chgData name="Kal Rabb" userId="3edf06299a4717ec" providerId="LiveId" clId="{BE1FA7F0-ED10-4799-97DE-2FD3997F0C09}" dt="2020-06-26T12:28:45.348" v="219" actId="2696"/>
        <pc:sldMkLst>
          <pc:docMk/>
          <pc:sldMk cId="1339030776" sldId="268"/>
        </pc:sldMkLst>
        <pc:spChg chg="mod">
          <ac:chgData name="Kal Rabb" userId="3edf06299a4717ec" providerId="LiveId" clId="{BE1FA7F0-ED10-4799-97DE-2FD3997F0C09}" dt="2020-06-26T12:25:24.043" v="95" actId="5793"/>
          <ac:spMkLst>
            <pc:docMk/>
            <pc:sldMk cId="1339030776" sldId="268"/>
            <ac:spMk id="2" creationId="{33683274-3CCA-458D-BA3C-37726B7E2DF2}"/>
          </ac:spMkLst>
        </pc:spChg>
        <pc:spChg chg="mod">
          <ac:chgData name="Kal Rabb" userId="3edf06299a4717ec" providerId="LiveId" clId="{BE1FA7F0-ED10-4799-97DE-2FD3997F0C09}" dt="2020-06-26T12:28:35.575" v="218" actId="21"/>
          <ac:spMkLst>
            <pc:docMk/>
            <pc:sldMk cId="1339030776" sldId="268"/>
            <ac:spMk id="3" creationId="{31504E21-46D9-446E-BB93-240087A13C8E}"/>
          </ac:spMkLst>
        </pc:spChg>
      </pc:sldChg>
      <pc:sldChg chg="addSp modSp new mod">
        <pc:chgData name="Kal Rabb" userId="3edf06299a4717ec" providerId="LiveId" clId="{BE1FA7F0-ED10-4799-97DE-2FD3997F0C09}" dt="2020-06-26T12:35:15.960" v="597" actId="20577"/>
        <pc:sldMkLst>
          <pc:docMk/>
          <pc:sldMk cId="3662516547" sldId="268"/>
        </pc:sldMkLst>
        <pc:spChg chg="mod">
          <ac:chgData name="Kal Rabb" userId="3edf06299a4717ec" providerId="LiveId" clId="{BE1FA7F0-ED10-4799-97DE-2FD3997F0C09}" dt="2020-06-26T12:34:56.098" v="572" actId="5793"/>
          <ac:spMkLst>
            <pc:docMk/>
            <pc:sldMk cId="3662516547" sldId="268"/>
            <ac:spMk id="2" creationId="{F35F467B-12BF-4795-A3E9-D05FA1B43E4F}"/>
          </ac:spMkLst>
        </pc:spChg>
        <pc:spChg chg="mod">
          <ac:chgData name="Kal Rabb" userId="3edf06299a4717ec" providerId="LiveId" clId="{BE1FA7F0-ED10-4799-97DE-2FD3997F0C09}" dt="2020-06-26T12:35:15.960" v="597" actId="20577"/>
          <ac:spMkLst>
            <pc:docMk/>
            <pc:sldMk cId="3662516547" sldId="268"/>
            <ac:spMk id="3" creationId="{45AE6964-3863-41F8-B3F6-F8B1AB8B928B}"/>
          </ac:spMkLst>
        </pc:spChg>
        <pc:spChg chg="add mod">
          <ac:chgData name="Kal Rabb" userId="3edf06299a4717ec" providerId="LiveId" clId="{BE1FA7F0-ED10-4799-97DE-2FD3997F0C09}" dt="2020-06-26T12:33:40.242" v="546" actId="1076"/>
          <ac:spMkLst>
            <pc:docMk/>
            <pc:sldMk cId="3662516547" sldId="268"/>
            <ac:spMk id="4" creationId="{82ABCB82-BF61-4C93-8E95-C91B9889477C}"/>
          </ac:spMkLst>
        </pc:spChg>
        <pc:picChg chg="add mod">
          <ac:chgData name="Kal Rabb" userId="3edf06299a4717ec" providerId="LiveId" clId="{BE1FA7F0-ED10-4799-97DE-2FD3997F0C09}" dt="2020-06-26T12:34:42.860" v="549" actId="1076"/>
          <ac:picMkLst>
            <pc:docMk/>
            <pc:sldMk cId="3662516547" sldId="268"/>
            <ac:picMk id="6" creationId="{03EBDD27-A845-445C-82F5-ABFE579AC792}"/>
          </ac:picMkLst>
        </pc:picChg>
      </pc:sldChg>
      <pc:sldChg chg="modSp new mod">
        <pc:chgData name="Kal Rabb" userId="3edf06299a4717ec" providerId="LiveId" clId="{BE1FA7F0-ED10-4799-97DE-2FD3997F0C09}" dt="2020-06-26T12:48:49.933" v="1164" actId="20577"/>
        <pc:sldMkLst>
          <pc:docMk/>
          <pc:sldMk cId="1461754587" sldId="269"/>
        </pc:sldMkLst>
        <pc:spChg chg="mod">
          <ac:chgData name="Kal Rabb" userId="3edf06299a4717ec" providerId="LiveId" clId="{BE1FA7F0-ED10-4799-97DE-2FD3997F0C09}" dt="2020-06-26T12:44:46.016" v="811" actId="20577"/>
          <ac:spMkLst>
            <pc:docMk/>
            <pc:sldMk cId="1461754587" sldId="269"/>
            <ac:spMk id="2" creationId="{177894B3-FFF1-4A44-8B19-E477A3BB3355}"/>
          </ac:spMkLst>
        </pc:spChg>
        <pc:spChg chg="mod">
          <ac:chgData name="Kal Rabb" userId="3edf06299a4717ec" providerId="LiveId" clId="{BE1FA7F0-ED10-4799-97DE-2FD3997F0C09}" dt="2020-06-26T12:48:49.933" v="1164" actId="20577"/>
          <ac:spMkLst>
            <pc:docMk/>
            <pc:sldMk cId="1461754587" sldId="269"/>
            <ac:spMk id="3" creationId="{097D5E6B-8460-452E-BCCC-B92D66DE9E92}"/>
          </ac:spMkLst>
        </pc:spChg>
      </pc:sldChg>
      <pc:sldChg chg="addSp delSp modSp new mod modClrScheme modAnim chgLayout">
        <pc:chgData name="Kal Rabb" userId="3edf06299a4717ec" providerId="LiveId" clId="{BE1FA7F0-ED10-4799-97DE-2FD3997F0C09}" dt="2020-06-26T17:32:11.170" v="1809"/>
        <pc:sldMkLst>
          <pc:docMk/>
          <pc:sldMk cId="4282783918" sldId="270"/>
        </pc:sldMkLst>
        <pc:spChg chg="del mod ord">
          <ac:chgData name="Kal Rabb" userId="3edf06299a4717ec" providerId="LiveId" clId="{BE1FA7F0-ED10-4799-97DE-2FD3997F0C09}" dt="2020-06-26T12:49:48.235" v="1193" actId="700"/>
          <ac:spMkLst>
            <pc:docMk/>
            <pc:sldMk cId="4282783918" sldId="270"/>
            <ac:spMk id="2" creationId="{6AA6D3B4-4BF4-4942-AE40-19ABE5BBE5CD}"/>
          </ac:spMkLst>
        </pc:spChg>
        <pc:spChg chg="add mod ord">
          <ac:chgData name="Kal Rabb" userId="3edf06299a4717ec" providerId="LiveId" clId="{BE1FA7F0-ED10-4799-97DE-2FD3997F0C09}" dt="2020-06-26T12:49:57.705" v="1218" actId="20577"/>
          <ac:spMkLst>
            <pc:docMk/>
            <pc:sldMk cId="4282783918" sldId="270"/>
            <ac:spMk id="3" creationId="{D54D1617-D466-46CB-A114-6D56BD22CC25}"/>
          </ac:spMkLst>
        </pc:spChg>
        <pc:spChg chg="add mod ord">
          <ac:chgData name="Kal Rabb" userId="3edf06299a4717ec" providerId="LiveId" clId="{BE1FA7F0-ED10-4799-97DE-2FD3997F0C09}" dt="2020-06-26T17:29:39.859" v="1797" actId="14100"/>
          <ac:spMkLst>
            <pc:docMk/>
            <pc:sldMk cId="4282783918" sldId="270"/>
            <ac:spMk id="4" creationId="{E22640B1-8A69-4BCA-BE18-34F923AA9730}"/>
          </ac:spMkLst>
        </pc:spChg>
        <pc:spChg chg="mod">
          <ac:chgData name="Kal Rabb" userId="3edf06299a4717ec" providerId="LiveId" clId="{BE1FA7F0-ED10-4799-97DE-2FD3997F0C09}" dt="2020-06-26T17:08:10.515" v="1258"/>
          <ac:spMkLst>
            <pc:docMk/>
            <pc:sldMk cId="4282783918" sldId="270"/>
            <ac:spMk id="6" creationId="{0A76BDFF-B6E4-4570-86E3-EFF6BB42EDC6}"/>
          </ac:spMkLst>
        </pc:spChg>
        <pc:spChg chg="mod">
          <ac:chgData name="Kal Rabb" userId="3edf06299a4717ec" providerId="LiveId" clId="{BE1FA7F0-ED10-4799-97DE-2FD3997F0C09}" dt="2020-06-26T17:08:10.515" v="1258"/>
          <ac:spMkLst>
            <pc:docMk/>
            <pc:sldMk cId="4282783918" sldId="270"/>
            <ac:spMk id="7" creationId="{AA28D97A-7E54-4386-817F-BA60612462AB}"/>
          </ac:spMkLst>
        </pc:spChg>
        <pc:spChg chg="add mod">
          <ac:chgData name="Kal Rabb" userId="3edf06299a4717ec" providerId="LiveId" clId="{BE1FA7F0-ED10-4799-97DE-2FD3997F0C09}" dt="2020-06-26T17:19:15.521" v="1725" actId="1076"/>
          <ac:spMkLst>
            <pc:docMk/>
            <pc:sldMk cId="4282783918" sldId="270"/>
            <ac:spMk id="8" creationId="{34560878-DAC9-446C-86A9-5621F93F41D9}"/>
          </ac:spMkLst>
        </pc:spChg>
        <pc:spChg chg="add mod">
          <ac:chgData name="Kal Rabb" userId="3edf06299a4717ec" providerId="LiveId" clId="{BE1FA7F0-ED10-4799-97DE-2FD3997F0C09}" dt="2020-06-26T17:17:06.914" v="1508" actId="6549"/>
          <ac:spMkLst>
            <pc:docMk/>
            <pc:sldMk cId="4282783918" sldId="270"/>
            <ac:spMk id="19" creationId="{B7468E80-4BF2-4055-9818-231F24D0E76F}"/>
          </ac:spMkLst>
        </pc:spChg>
        <pc:spChg chg="add mod">
          <ac:chgData name="Kal Rabb" userId="3edf06299a4717ec" providerId="LiveId" clId="{BE1FA7F0-ED10-4799-97DE-2FD3997F0C09}" dt="2020-06-26T17:17:12.850" v="1509" actId="1076"/>
          <ac:spMkLst>
            <pc:docMk/>
            <pc:sldMk cId="4282783918" sldId="270"/>
            <ac:spMk id="21" creationId="{E1634006-5AEF-4F13-8AFA-77F2EB651A2B}"/>
          </ac:spMkLst>
        </pc:spChg>
        <pc:spChg chg="add mod">
          <ac:chgData name="Kal Rabb" userId="3edf06299a4717ec" providerId="LiveId" clId="{BE1FA7F0-ED10-4799-97DE-2FD3997F0C09}" dt="2020-06-26T17:19:15.521" v="1725" actId="1076"/>
          <ac:spMkLst>
            <pc:docMk/>
            <pc:sldMk cId="4282783918" sldId="270"/>
            <ac:spMk id="22" creationId="{65140FDB-1F4A-4D52-8C30-9C722D93733C}"/>
          </ac:spMkLst>
        </pc:spChg>
        <pc:spChg chg="add mod">
          <ac:chgData name="Kal Rabb" userId="3edf06299a4717ec" providerId="LiveId" clId="{BE1FA7F0-ED10-4799-97DE-2FD3997F0C09}" dt="2020-06-26T17:19:15.521" v="1725" actId="1076"/>
          <ac:spMkLst>
            <pc:docMk/>
            <pc:sldMk cId="4282783918" sldId="270"/>
            <ac:spMk id="23" creationId="{17D14DE8-A82A-434E-B7B2-9D3827F477CA}"/>
          </ac:spMkLst>
        </pc:spChg>
        <pc:spChg chg="add mod">
          <ac:chgData name="Kal Rabb" userId="3edf06299a4717ec" providerId="LiveId" clId="{BE1FA7F0-ED10-4799-97DE-2FD3997F0C09}" dt="2020-06-26T17:19:50.045" v="1748" actId="20577"/>
          <ac:spMkLst>
            <pc:docMk/>
            <pc:sldMk cId="4282783918" sldId="270"/>
            <ac:spMk id="24" creationId="{328F2C51-1617-46DB-9007-AD0D0B620BFE}"/>
          </ac:spMkLst>
        </pc:spChg>
        <pc:grpChg chg="add mod">
          <ac:chgData name="Kal Rabb" userId="3edf06299a4717ec" providerId="LiveId" clId="{BE1FA7F0-ED10-4799-97DE-2FD3997F0C09}" dt="2020-06-26T17:19:15.521" v="1725" actId="1076"/>
          <ac:grpSpMkLst>
            <pc:docMk/>
            <pc:sldMk cId="4282783918" sldId="270"/>
            <ac:grpSpMk id="5" creationId="{395E172E-7AB1-45F0-AECA-3F936A7BCF8E}"/>
          </ac:grpSpMkLst>
        </pc:grpChg>
        <pc:cxnChg chg="add mod">
          <ac:chgData name="Kal Rabb" userId="3edf06299a4717ec" providerId="LiveId" clId="{BE1FA7F0-ED10-4799-97DE-2FD3997F0C09}" dt="2020-06-26T17:19:15.521" v="1725" actId="1076"/>
          <ac:cxnSpMkLst>
            <pc:docMk/>
            <pc:sldMk cId="4282783918" sldId="270"/>
            <ac:cxnSpMk id="9" creationId="{431F5458-D540-45EC-9372-745D29A48539}"/>
          </ac:cxnSpMkLst>
        </pc:cxnChg>
        <pc:cxnChg chg="add mod">
          <ac:chgData name="Kal Rabb" userId="3edf06299a4717ec" providerId="LiveId" clId="{BE1FA7F0-ED10-4799-97DE-2FD3997F0C09}" dt="2020-06-26T17:19:15.521" v="1725" actId="1076"/>
          <ac:cxnSpMkLst>
            <pc:docMk/>
            <pc:sldMk cId="4282783918" sldId="270"/>
            <ac:cxnSpMk id="11" creationId="{1FBA1CD9-9749-4426-AF6A-9458B5E91238}"/>
          </ac:cxnSpMkLst>
        </pc:cxnChg>
        <pc:cxnChg chg="add mod">
          <ac:chgData name="Kal Rabb" userId="3edf06299a4717ec" providerId="LiveId" clId="{BE1FA7F0-ED10-4799-97DE-2FD3997F0C09}" dt="2020-06-26T17:19:15.521" v="1725" actId="1076"/>
          <ac:cxnSpMkLst>
            <pc:docMk/>
            <pc:sldMk cId="4282783918" sldId="270"/>
            <ac:cxnSpMk id="12" creationId="{22054476-AEC8-4C7E-AE99-E6CC7C84CD3E}"/>
          </ac:cxnSpMkLst>
        </pc:cxnChg>
        <pc:cxnChg chg="add mod">
          <ac:chgData name="Kal Rabb" userId="3edf06299a4717ec" providerId="LiveId" clId="{BE1FA7F0-ED10-4799-97DE-2FD3997F0C09}" dt="2020-06-26T17:19:15.521" v="1725" actId="1076"/>
          <ac:cxnSpMkLst>
            <pc:docMk/>
            <pc:sldMk cId="4282783918" sldId="270"/>
            <ac:cxnSpMk id="14" creationId="{DB15A650-B11C-4401-A304-0CBE756EC8C5}"/>
          </ac:cxnSpMkLst>
        </pc:cxnChg>
        <pc:cxnChg chg="add mod">
          <ac:chgData name="Kal Rabb" userId="3edf06299a4717ec" providerId="LiveId" clId="{BE1FA7F0-ED10-4799-97DE-2FD3997F0C09}" dt="2020-06-26T17:19:15.521" v="1725" actId="1076"/>
          <ac:cxnSpMkLst>
            <pc:docMk/>
            <pc:sldMk cId="4282783918" sldId="270"/>
            <ac:cxnSpMk id="18" creationId="{21912610-2726-41F9-BFD4-3CA963A8BCA9}"/>
          </ac:cxnSpMkLst>
        </pc:cxnChg>
      </pc:sldChg>
      <pc:sldChg chg="addSp delSp modSp new mod modAnim">
        <pc:chgData name="Kal Rabb" userId="3edf06299a4717ec" providerId="LiveId" clId="{BE1FA7F0-ED10-4799-97DE-2FD3997F0C09}" dt="2020-06-29T18:28:34.496" v="1887" actId="20577"/>
        <pc:sldMkLst>
          <pc:docMk/>
          <pc:sldMk cId="746964259" sldId="271"/>
        </pc:sldMkLst>
        <pc:spChg chg="mod">
          <ac:chgData name="Kal Rabb" userId="3edf06299a4717ec" providerId="LiveId" clId="{BE1FA7F0-ED10-4799-97DE-2FD3997F0C09}" dt="2020-06-26T17:29:25.328" v="1796" actId="20577"/>
          <ac:spMkLst>
            <pc:docMk/>
            <pc:sldMk cId="746964259" sldId="271"/>
            <ac:spMk id="2" creationId="{74869307-4386-4C8B-97C2-FBEF0AFF2D34}"/>
          </ac:spMkLst>
        </pc:spChg>
        <pc:spChg chg="del">
          <ac:chgData name="Kal Rabb" userId="3edf06299a4717ec" providerId="LiveId" clId="{BE1FA7F0-ED10-4799-97DE-2FD3997F0C09}" dt="2020-06-26T17:29:05.230" v="1750" actId="931"/>
          <ac:spMkLst>
            <pc:docMk/>
            <pc:sldMk cId="746964259" sldId="271"/>
            <ac:spMk id="3" creationId="{36FA52AA-6E0D-4AC2-B611-E3F4E2CB8EBA}"/>
          </ac:spMkLst>
        </pc:spChg>
        <pc:spChg chg="add mod">
          <ac:chgData name="Kal Rabb" userId="3edf06299a4717ec" providerId="LiveId" clId="{BE1FA7F0-ED10-4799-97DE-2FD3997F0C09}" dt="2020-06-29T18:28:34.496" v="1887" actId="20577"/>
          <ac:spMkLst>
            <pc:docMk/>
            <pc:sldMk cId="746964259" sldId="271"/>
            <ac:spMk id="6" creationId="{F0431740-DB79-49BC-996C-4B818808361B}"/>
          </ac:spMkLst>
        </pc:spChg>
        <pc:picChg chg="add mod">
          <ac:chgData name="Kal Rabb" userId="3edf06299a4717ec" providerId="LiveId" clId="{BE1FA7F0-ED10-4799-97DE-2FD3997F0C09}" dt="2020-06-26T17:29:05.230" v="1750" actId="931"/>
          <ac:picMkLst>
            <pc:docMk/>
            <pc:sldMk cId="746964259" sldId="271"/>
            <ac:picMk id="5" creationId="{E64B3B46-6F7F-49E8-B7B9-530044590665}"/>
          </ac:picMkLst>
        </pc:picChg>
      </pc:sldChg>
      <pc:sldChg chg="addSp delSp modSp new mod modClrScheme chgLayout">
        <pc:chgData name="Kal Rabb" userId="3edf06299a4717ec" providerId="LiveId" clId="{BE1FA7F0-ED10-4799-97DE-2FD3997F0C09}" dt="2020-06-26T17:39:29.105" v="1845" actId="1076"/>
        <pc:sldMkLst>
          <pc:docMk/>
          <pc:sldMk cId="2181524880" sldId="272"/>
        </pc:sldMkLst>
        <pc:spChg chg="del">
          <ac:chgData name="Kal Rabb" userId="3edf06299a4717ec" providerId="LiveId" clId="{BE1FA7F0-ED10-4799-97DE-2FD3997F0C09}" dt="2020-06-26T17:39:00.519" v="1842" actId="700"/>
          <ac:spMkLst>
            <pc:docMk/>
            <pc:sldMk cId="2181524880" sldId="272"/>
            <ac:spMk id="2" creationId="{72B02713-A109-47A9-B453-EB13F25BB342}"/>
          </ac:spMkLst>
        </pc:spChg>
        <pc:spChg chg="del">
          <ac:chgData name="Kal Rabb" userId="3edf06299a4717ec" providerId="LiveId" clId="{BE1FA7F0-ED10-4799-97DE-2FD3997F0C09}" dt="2020-06-26T17:39:00.519" v="1842" actId="700"/>
          <ac:spMkLst>
            <pc:docMk/>
            <pc:sldMk cId="2181524880" sldId="272"/>
            <ac:spMk id="3" creationId="{4852E2D8-8794-4450-9CBF-5E79DA56F76A}"/>
          </ac:spMkLst>
        </pc:spChg>
        <pc:spChg chg="add mod">
          <ac:chgData name="Kal Rabb" userId="3edf06299a4717ec" providerId="LiveId" clId="{BE1FA7F0-ED10-4799-97DE-2FD3997F0C09}" dt="2020-06-26T17:39:29.105" v="1845" actId="1076"/>
          <ac:spMkLst>
            <pc:docMk/>
            <pc:sldMk cId="2181524880" sldId="272"/>
            <ac:spMk id="4" creationId="{F32104D9-7355-4E2F-9B72-AC622C61DB41}"/>
          </ac:spMkLst>
        </pc:spChg>
        <pc:picChg chg="add">
          <ac:chgData name="Kal Rabb" userId="3edf06299a4717ec" providerId="LiveId" clId="{BE1FA7F0-ED10-4799-97DE-2FD3997F0C09}" dt="2020-06-26T17:39:03.580" v="1843"/>
          <ac:picMkLst>
            <pc:docMk/>
            <pc:sldMk cId="2181524880" sldId="272"/>
            <ac:picMk id="1026" creationId="{9CCE6267-5BB1-4F99-8EFA-E260FB975D06}"/>
          </ac:picMkLst>
        </pc:picChg>
      </pc:sldChg>
    </pc:docChg>
  </pc:docChgLst>
  <pc:docChgLst>
    <pc:chgData name="Kal Rabb" userId="3edf06299a4717ec" providerId="LiveId" clId="{6CBE2480-D47C-4E83-B010-872282B54B5A}"/>
    <pc:docChg chg="custSel addSld modSld">
      <pc:chgData name="Kal Rabb" userId="3edf06299a4717ec" providerId="LiveId" clId="{6CBE2480-D47C-4E83-B010-872282B54B5A}" dt="2020-05-19T12:29:25.329" v="1148"/>
      <pc:docMkLst>
        <pc:docMk/>
      </pc:docMkLst>
      <pc:sldChg chg="modSp mod">
        <pc:chgData name="Kal Rabb" userId="3edf06299a4717ec" providerId="LiveId" clId="{6CBE2480-D47C-4E83-B010-872282B54B5A}" dt="2020-05-19T12:29:25.329" v="1148"/>
        <pc:sldMkLst>
          <pc:docMk/>
          <pc:sldMk cId="3025886280" sldId="256"/>
        </pc:sldMkLst>
        <pc:spChg chg="mod">
          <ac:chgData name="Kal Rabb" userId="3edf06299a4717ec" providerId="LiveId" clId="{6CBE2480-D47C-4E83-B010-872282B54B5A}" dt="2020-05-19T12:29:25.329" v="1148"/>
          <ac:spMkLst>
            <pc:docMk/>
            <pc:sldMk cId="3025886280" sldId="256"/>
            <ac:spMk id="2" creationId="{67D73CEC-ED5D-4BDF-BAF3-B8102AAA4DD2}"/>
          </ac:spMkLst>
        </pc:spChg>
        <pc:spChg chg="mod">
          <ac:chgData name="Kal Rabb" userId="3edf06299a4717ec" providerId="LiveId" clId="{6CBE2480-D47C-4E83-B010-872282B54B5A}" dt="2020-05-19T12:29:25.329" v="1148"/>
          <ac:spMkLst>
            <pc:docMk/>
            <pc:sldMk cId="3025886280" sldId="256"/>
            <ac:spMk id="3" creationId="{A0B8BAD9-DDF9-49B2-B384-949532EE0804}"/>
          </ac:spMkLst>
        </pc:spChg>
      </pc:sldChg>
      <pc:sldChg chg="modSp modNotesTx">
        <pc:chgData name="Kal Rabb" userId="3edf06299a4717ec" providerId="LiveId" clId="{6CBE2480-D47C-4E83-B010-872282B54B5A}" dt="2020-05-19T12:29:25.329" v="1148"/>
        <pc:sldMkLst>
          <pc:docMk/>
          <pc:sldMk cId="3274393982" sldId="257"/>
        </pc:sldMkLst>
        <pc:spChg chg="mod">
          <ac:chgData name="Kal Rabb" userId="3edf06299a4717ec" providerId="LiveId" clId="{6CBE2480-D47C-4E83-B010-872282B54B5A}" dt="2020-05-19T12:29:25.329" v="1148"/>
          <ac:spMkLst>
            <pc:docMk/>
            <pc:sldMk cId="3274393982" sldId="257"/>
            <ac:spMk id="2" creationId="{4D458FF7-FF11-42EC-BBDD-013A03333515}"/>
          </ac:spMkLst>
        </pc:spChg>
        <pc:spChg chg="mod">
          <ac:chgData name="Kal Rabb" userId="3edf06299a4717ec" providerId="LiveId" clId="{6CBE2480-D47C-4E83-B010-872282B54B5A}" dt="2020-05-19T12:29:25.329" v="1148"/>
          <ac:spMkLst>
            <pc:docMk/>
            <pc:sldMk cId="3274393982" sldId="257"/>
            <ac:spMk id="3" creationId="{9D86748E-5A2A-4409-BC22-B2B9DD64F481}"/>
          </ac:spMkLst>
        </pc:spChg>
      </pc:sldChg>
      <pc:sldChg chg="modSp">
        <pc:chgData name="Kal Rabb" userId="3edf06299a4717ec" providerId="LiveId" clId="{6CBE2480-D47C-4E83-B010-872282B54B5A}" dt="2020-05-19T12:29:25.329" v="1148"/>
        <pc:sldMkLst>
          <pc:docMk/>
          <pc:sldMk cId="3458553374" sldId="258"/>
        </pc:sldMkLst>
        <pc:spChg chg="mod">
          <ac:chgData name="Kal Rabb" userId="3edf06299a4717ec" providerId="LiveId" clId="{6CBE2480-D47C-4E83-B010-872282B54B5A}" dt="2020-05-19T12:29:25.329" v="1148"/>
          <ac:spMkLst>
            <pc:docMk/>
            <pc:sldMk cId="3458553374" sldId="258"/>
            <ac:spMk id="2" creationId="{4F9BBC90-FF7F-44C9-A6A5-241EE6D7D723}"/>
          </ac:spMkLst>
        </pc:spChg>
        <pc:spChg chg="mod">
          <ac:chgData name="Kal Rabb" userId="3edf06299a4717ec" providerId="LiveId" clId="{6CBE2480-D47C-4E83-B010-872282B54B5A}" dt="2020-05-19T12:29:25.329" v="1148"/>
          <ac:spMkLst>
            <pc:docMk/>
            <pc:sldMk cId="3458553374" sldId="258"/>
            <ac:spMk id="3" creationId="{994AC2E9-3186-4B53-A7B6-BBB6072148C6}"/>
          </ac:spMkLst>
        </pc:spChg>
      </pc:sldChg>
      <pc:sldChg chg="modSp">
        <pc:chgData name="Kal Rabb" userId="3edf06299a4717ec" providerId="LiveId" clId="{6CBE2480-D47C-4E83-B010-872282B54B5A}" dt="2020-05-19T12:29:25.329" v="1148"/>
        <pc:sldMkLst>
          <pc:docMk/>
          <pc:sldMk cId="4261383659" sldId="263"/>
        </pc:sldMkLst>
        <pc:spChg chg="mod">
          <ac:chgData name="Kal Rabb" userId="3edf06299a4717ec" providerId="LiveId" clId="{6CBE2480-D47C-4E83-B010-872282B54B5A}" dt="2020-05-19T12:29:25.329" v="1148"/>
          <ac:spMkLst>
            <pc:docMk/>
            <pc:sldMk cId="4261383659" sldId="263"/>
            <ac:spMk id="15362" creationId="{00000000-0000-0000-0000-000000000000}"/>
          </ac:spMkLst>
        </pc:spChg>
      </pc:sldChg>
      <pc:sldChg chg="modSp mod">
        <pc:chgData name="Kal Rabb" userId="3edf06299a4717ec" providerId="LiveId" clId="{6CBE2480-D47C-4E83-B010-872282B54B5A}" dt="2020-05-19T12:29:25.329" v="1148"/>
        <pc:sldMkLst>
          <pc:docMk/>
          <pc:sldMk cId="1473832064" sldId="264"/>
        </pc:sldMkLst>
        <pc:spChg chg="mod">
          <ac:chgData name="Kal Rabb" userId="3edf06299a4717ec" providerId="LiveId" clId="{6CBE2480-D47C-4E83-B010-872282B54B5A}" dt="2020-05-19T12:16:23.533" v="249" actId="1076"/>
          <ac:spMkLst>
            <pc:docMk/>
            <pc:sldMk cId="1473832064" sldId="264"/>
            <ac:spMk id="2" creationId="{D7A14F88-231B-4E42-97FE-E8BCBBD4365C}"/>
          </ac:spMkLst>
        </pc:spChg>
        <pc:spChg chg="mod">
          <ac:chgData name="Kal Rabb" userId="3edf06299a4717ec" providerId="LiveId" clId="{6CBE2480-D47C-4E83-B010-872282B54B5A}" dt="2020-05-19T12:29:25.329" v="1148"/>
          <ac:spMkLst>
            <pc:docMk/>
            <pc:sldMk cId="1473832064" sldId="264"/>
            <ac:spMk id="3" creationId="{00000000-0000-0000-0000-000000000000}"/>
          </ac:spMkLst>
        </pc:spChg>
        <pc:spChg chg="mod">
          <ac:chgData name="Kal Rabb" userId="3edf06299a4717ec" providerId="LiveId" clId="{6CBE2480-D47C-4E83-B010-872282B54B5A}" dt="2020-05-19T12:16:19.452" v="248" actId="1076"/>
          <ac:spMkLst>
            <pc:docMk/>
            <pc:sldMk cId="1473832064" sldId="264"/>
            <ac:spMk id="5" creationId="{6E312DE3-E9D9-4B72-B4C1-6A6E953CFA6B}"/>
          </ac:spMkLst>
        </pc:spChg>
        <pc:spChg chg="mod">
          <ac:chgData name="Kal Rabb" userId="3edf06299a4717ec" providerId="LiveId" clId="{6CBE2480-D47C-4E83-B010-872282B54B5A}" dt="2020-05-19T12:29:25.329" v="1148"/>
          <ac:spMkLst>
            <pc:docMk/>
            <pc:sldMk cId="1473832064" sldId="264"/>
            <ac:spMk id="16386" creationId="{00000000-0000-0000-0000-000000000000}"/>
          </ac:spMkLst>
        </pc:spChg>
      </pc:sldChg>
      <pc:sldChg chg="addSp delSp modSp new mod">
        <pc:chgData name="Kal Rabb" userId="3edf06299a4717ec" providerId="LiveId" clId="{6CBE2480-D47C-4E83-B010-872282B54B5A}" dt="2020-05-19T12:29:25.329" v="1148"/>
        <pc:sldMkLst>
          <pc:docMk/>
          <pc:sldMk cId="2563769312" sldId="265"/>
        </pc:sldMkLst>
        <pc:spChg chg="mod">
          <ac:chgData name="Kal Rabb" userId="3edf06299a4717ec" providerId="LiveId" clId="{6CBE2480-D47C-4E83-B010-872282B54B5A}" dt="2020-05-19T12:29:25.329" v="1148"/>
          <ac:spMkLst>
            <pc:docMk/>
            <pc:sldMk cId="2563769312" sldId="265"/>
            <ac:spMk id="2" creationId="{F9FF181E-25D1-41FE-8480-9C8D9194B609}"/>
          </ac:spMkLst>
        </pc:spChg>
        <pc:spChg chg="del">
          <ac:chgData name="Kal Rabb" userId="3edf06299a4717ec" providerId="LiveId" clId="{6CBE2480-D47C-4E83-B010-872282B54B5A}" dt="2020-05-19T12:20:35.673" v="251"/>
          <ac:spMkLst>
            <pc:docMk/>
            <pc:sldMk cId="2563769312" sldId="265"/>
            <ac:spMk id="3" creationId="{913DACCA-6C1A-44C4-82AE-198D3C743125}"/>
          </ac:spMkLst>
        </pc:spChg>
        <pc:spChg chg="add mod">
          <ac:chgData name="Kal Rabb" userId="3edf06299a4717ec" providerId="LiveId" clId="{6CBE2480-D47C-4E83-B010-872282B54B5A}" dt="2020-05-19T12:21:14.515" v="286" actId="14100"/>
          <ac:spMkLst>
            <pc:docMk/>
            <pc:sldMk cId="2563769312" sldId="265"/>
            <ac:spMk id="4" creationId="{31C255E5-573B-4E26-BCAB-6999DD306E63}"/>
          </ac:spMkLst>
        </pc:spChg>
        <pc:spChg chg="add mod">
          <ac:chgData name="Kal Rabb" userId="3edf06299a4717ec" providerId="LiveId" clId="{6CBE2480-D47C-4E83-B010-872282B54B5A}" dt="2020-05-19T12:23:59.156" v="639" actId="1076"/>
          <ac:spMkLst>
            <pc:docMk/>
            <pc:sldMk cId="2563769312" sldId="265"/>
            <ac:spMk id="5" creationId="{E9789246-25B2-4799-8CA1-751E6A99EFFF}"/>
          </ac:spMkLst>
        </pc:spChg>
        <pc:picChg chg="add mod">
          <ac:chgData name="Kal Rabb" userId="3edf06299a4717ec" providerId="LiveId" clId="{6CBE2480-D47C-4E83-B010-872282B54B5A}" dt="2020-05-19T12:20:46.468" v="276" actId="1076"/>
          <ac:picMkLst>
            <pc:docMk/>
            <pc:sldMk cId="2563769312" sldId="265"/>
            <ac:picMk id="1026" creationId="{809A87AB-63F2-4926-806E-BCB1D8039E12}"/>
          </ac:picMkLst>
        </pc:picChg>
      </pc:sldChg>
      <pc:sldChg chg="modSp new mod modNotesTx">
        <pc:chgData name="Kal Rabb" userId="3edf06299a4717ec" providerId="LiveId" clId="{6CBE2480-D47C-4E83-B010-872282B54B5A}" dt="2020-05-19T12:29:25.329" v="1148"/>
        <pc:sldMkLst>
          <pc:docMk/>
          <pc:sldMk cId="490743" sldId="266"/>
        </pc:sldMkLst>
        <pc:spChg chg="mod">
          <ac:chgData name="Kal Rabb" userId="3edf06299a4717ec" providerId="LiveId" clId="{6CBE2480-D47C-4E83-B010-872282B54B5A}" dt="2020-05-19T12:29:25.329" v="1148"/>
          <ac:spMkLst>
            <pc:docMk/>
            <pc:sldMk cId="490743" sldId="266"/>
            <ac:spMk id="2" creationId="{7851B60B-228F-4DF4-82A5-2C4B009111F5}"/>
          </ac:spMkLst>
        </pc:spChg>
        <pc:spChg chg="mod">
          <ac:chgData name="Kal Rabb" userId="3edf06299a4717ec" providerId="LiveId" clId="{6CBE2480-D47C-4E83-B010-872282B54B5A}" dt="2020-05-19T12:29:25.329" v="1148"/>
          <ac:spMkLst>
            <pc:docMk/>
            <pc:sldMk cId="490743" sldId="266"/>
            <ac:spMk id="3" creationId="{F0335C12-6BB5-46E9-94B4-2E3C9D2C7C52}"/>
          </ac:spMkLst>
        </pc:spChg>
      </pc:sldChg>
      <pc:sldChg chg="modSp new mod">
        <pc:chgData name="Kal Rabb" userId="3edf06299a4717ec" providerId="LiveId" clId="{6CBE2480-D47C-4E83-B010-872282B54B5A}" dt="2020-05-19T12:29:25.329" v="1148"/>
        <pc:sldMkLst>
          <pc:docMk/>
          <pc:sldMk cId="20149483" sldId="267"/>
        </pc:sldMkLst>
        <pc:spChg chg="mod">
          <ac:chgData name="Kal Rabb" userId="3edf06299a4717ec" providerId="LiveId" clId="{6CBE2480-D47C-4E83-B010-872282B54B5A}" dt="2020-05-19T12:29:25.329" v="1148"/>
          <ac:spMkLst>
            <pc:docMk/>
            <pc:sldMk cId="20149483" sldId="267"/>
            <ac:spMk id="2" creationId="{F4B6AF9F-8058-4236-AD0C-9E215F82B8BE}"/>
          </ac:spMkLst>
        </pc:spChg>
        <pc:spChg chg="mod">
          <ac:chgData name="Kal Rabb" userId="3edf06299a4717ec" providerId="LiveId" clId="{6CBE2480-D47C-4E83-B010-872282B54B5A}" dt="2020-05-19T12:29:25.329" v="1148"/>
          <ac:spMkLst>
            <pc:docMk/>
            <pc:sldMk cId="20149483" sldId="267"/>
            <ac:spMk id="3" creationId="{66162B3B-1391-4F9A-8FD7-1E7B1C96A2AE}"/>
          </ac:spMkLst>
        </pc:spChg>
      </pc:sldChg>
      <pc:sldChg chg="modSp new mod">
        <pc:chgData name="Kal Rabb" userId="3edf06299a4717ec" providerId="LiveId" clId="{6CBE2480-D47C-4E83-B010-872282B54B5A}" dt="2020-05-19T12:29:25.329" v="1148"/>
        <pc:sldMkLst>
          <pc:docMk/>
          <pc:sldMk cId="4012985865" sldId="268"/>
        </pc:sldMkLst>
        <pc:spChg chg="mod">
          <ac:chgData name="Kal Rabb" userId="3edf06299a4717ec" providerId="LiveId" clId="{6CBE2480-D47C-4E83-B010-872282B54B5A}" dt="2020-05-19T12:29:25.329" v="1148"/>
          <ac:spMkLst>
            <pc:docMk/>
            <pc:sldMk cId="4012985865" sldId="268"/>
            <ac:spMk id="2" creationId="{1E8415E1-B0DE-4CED-ADB7-208BFD92B5BF}"/>
          </ac:spMkLst>
        </pc:spChg>
        <pc:spChg chg="mod">
          <ac:chgData name="Kal Rabb" userId="3edf06299a4717ec" providerId="LiveId" clId="{6CBE2480-D47C-4E83-B010-872282B54B5A}" dt="2020-05-19T12:29:25.329" v="1148"/>
          <ac:spMkLst>
            <pc:docMk/>
            <pc:sldMk cId="4012985865" sldId="268"/>
            <ac:spMk id="3" creationId="{D4E4BBD1-F46B-4816-A5B8-B48B8393928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7C28A-A6EB-442E-98EF-73EDE40A813D}"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AC0DE-BCDE-4A6A-A961-81D3CCAB03DB}" type="slidenum">
              <a:rPr lang="en-US" smtClean="0"/>
              <a:t>‹#›</a:t>
            </a:fld>
            <a:endParaRPr lang="en-US"/>
          </a:p>
        </p:txBody>
      </p:sp>
    </p:spTree>
    <p:extLst>
      <p:ext uri="{BB962C8B-B14F-4D97-AF65-F5344CB8AC3E}">
        <p14:creationId xmlns:p14="http://schemas.microsoft.com/office/powerpoint/2010/main" val="684319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it.zoom.us/rec/play/vWrdyMMT0m2o4X4vCMWK-X2kVMLtsMIWMTjlXf1wVEvXp6nrVryRrwoanGX5r5gWDwG253GLh_09psm2.ziEm0lQwOxC_CMW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AC0DE-BCDE-4A6A-A961-81D3CCAB03DB}" type="slidenum">
              <a:rPr lang="en-US" smtClean="0"/>
              <a:t>1</a:t>
            </a:fld>
            <a:endParaRPr lang="en-US"/>
          </a:p>
        </p:txBody>
      </p:sp>
    </p:spTree>
    <p:extLst>
      <p:ext uri="{BB962C8B-B14F-4D97-AF65-F5344CB8AC3E}">
        <p14:creationId xmlns:p14="http://schemas.microsoft.com/office/powerpoint/2010/main" val="44658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 Traditional approach is spend weeks on requirements &amp; theory of requirements; then spend weeks on arch and arch theory.  We will take a more hands on approach.</a:t>
            </a:r>
          </a:p>
          <a:p>
            <a:endParaRPr lang="en-US" dirty="0"/>
          </a:p>
          <a:p>
            <a:r>
              <a:rPr lang="en-US" dirty="0"/>
              <a:t>Software architecture is rooted in computer architecture – the</a:t>
            </a:r>
            <a:r>
              <a:rPr lang="en-US" baseline="0" dirty="0"/>
              <a:t> development of software architecture centers around how to make developing software easier and the process more robust.</a:t>
            </a:r>
          </a:p>
          <a:p>
            <a:endParaRPr lang="en-US" baseline="0" dirty="0"/>
          </a:p>
          <a:p>
            <a:r>
              <a:rPr lang="en-US" baseline="0" dirty="0"/>
              <a:t>Talk about definitions of CPU, Memory, etc.</a:t>
            </a:r>
          </a:p>
          <a:p>
            <a:endParaRPr lang="en-US" dirty="0"/>
          </a:p>
        </p:txBody>
      </p:sp>
      <p:sp>
        <p:nvSpPr>
          <p:cNvPr id="4" name="Slide Number Placeholder 3"/>
          <p:cNvSpPr>
            <a:spLocks noGrp="1"/>
          </p:cNvSpPr>
          <p:nvPr>
            <p:ph type="sldNum" sz="quarter" idx="5"/>
          </p:nvPr>
        </p:nvSpPr>
        <p:spPr/>
        <p:txBody>
          <a:bodyPr/>
          <a:lstStyle/>
          <a:p>
            <a:fld id="{FB7AC0DE-BCDE-4A6A-A961-81D3CCAB03DB}" type="slidenum">
              <a:rPr lang="en-US" smtClean="0"/>
              <a:t>2</a:t>
            </a:fld>
            <a:endParaRPr lang="en-US"/>
          </a:p>
        </p:txBody>
      </p:sp>
    </p:spTree>
    <p:extLst>
      <p:ext uri="{BB962C8B-B14F-4D97-AF65-F5344CB8AC3E}">
        <p14:creationId xmlns:p14="http://schemas.microsoft.com/office/powerpoint/2010/main" val="121455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Grady Booch on Architecture:  </a:t>
            </a:r>
            <a:r>
              <a:rPr lang="en-US" sz="1800" u="sng" dirty="0">
                <a:solidFill>
                  <a:srgbClr val="1F497D"/>
                </a:solidFill>
                <a:effectLst/>
                <a:latin typeface="Calibri" panose="020F0502020204030204" pitchFamily="34" charset="0"/>
                <a:ea typeface="DengXian" panose="02010600030101010101" pitchFamily="2" charset="-122"/>
                <a:hlinkClick r:id="rId3"/>
              </a:rPr>
              <a:t>https://rit.zoom.us/rec/play/vWrdyMMT0m2o4X4vCMWK-X2kVMLtsMIWMTjlXf1wVEvXp6nrVryRrwoanGX5r5gWDwG253GLh_09psm2.ziEm0lQwOxC_CMW4</a:t>
            </a:r>
            <a:endParaRPr lang="en-US" dirty="0"/>
          </a:p>
        </p:txBody>
      </p:sp>
      <p:sp>
        <p:nvSpPr>
          <p:cNvPr id="4" name="Slide Number Placeholder 3"/>
          <p:cNvSpPr>
            <a:spLocks noGrp="1"/>
          </p:cNvSpPr>
          <p:nvPr>
            <p:ph type="sldNum" sz="quarter" idx="5"/>
          </p:nvPr>
        </p:nvSpPr>
        <p:spPr/>
        <p:txBody>
          <a:bodyPr/>
          <a:lstStyle/>
          <a:p>
            <a:fld id="{FB7AC0DE-BCDE-4A6A-A961-81D3CCAB03DB}" type="slidenum">
              <a:rPr lang="en-US" smtClean="0"/>
              <a:t>3</a:t>
            </a:fld>
            <a:endParaRPr lang="en-US"/>
          </a:p>
        </p:txBody>
      </p:sp>
    </p:spTree>
    <p:extLst>
      <p:ext uri="{BB962C8B-B14F-4D97-AF65-F5344CB8AC3E}">
        <p14:creationId xmlns:p14="http://schemas.microsoft.com/office/powerpoint/2010/main" val="1153559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Homebrew Computer Club – Menlo Park CA --</a:t>
            </a:r>
          </a:p>
        </p:txBody>
      </p:sp>
      <p:sp>
        <p:nvSpPr>
          <p:cNvPr id="4" name="Slide Number Placeholder 3"/>
          <p:cNvSpPr>
            <a:spLocks noGrp="1"/>
          </p:cNvSpPr>
          <p:nvPr>
            <p:ph type="sldNum" sz="quarter" idx="5"/>
          </p:nvPr>
        </p:nvSpPr>
        <p:spPr/>
        <p:txBody>
          <a:bodyPr/>
          <a:lstStyle/>
          <a:p>
            <a:fld id="{FB7AC0DE-BCDE-4A6A-A961-81D3CCAB03DB}" type="slidenum">
              <a:rPr lang="en-US" smtClean="0"/>
              <a:t>6</a:t>
            </a:fld>
            <a:endParaRPr lang="en-US"/>
          </a:p>
        </p:txBody>
      </p:sp>
    </p:spTree>
    <p:extLst>
      <p:ext uri="{BB962C8B-B14F-4D97-AF65-F5344CB8AC3E}">
        <p14:creationId xmlns:p14="http://schemas.microsoft.com/office/powerpoint/2010/main" val="6615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6600 – memory cost and why 60 bit words.</a:t>
            </a:r>
          </a:p>
        </p:txBody>
      </p:sp>
      <p:sp>
        <p:nvSpPr>
          <p:cNvPr id="4" name="Slide Number Placeholder 3"/>
          <p:cNvSpPr>
            <a:spLocks noGrp="1"/>
          </p:cNvSpPr>
          <p:nvPr>
            <p:ph type="sldNum" sz="quarter" idx="5"/>
          </p:nvPr>
        </p:nvSpPr>
        <p:spPr/>
        <p:txBody>
          <a:bodyPr/>
          <a:lstStyle/>
          <a:p>
            <a:fld id="{FB7AC0DE-BCDE-4A6A-A961-81D3CCAB03DB}" type="slidenum">
              <a:rPr lang="en-US" smtClean="0"/>
              <a:t>7</a:t>
            </a:fld>
            <a:endParaRPr lang="en-US"/>
          </a:p>
        </p:txBody>
      </p:sp>
    </p:spTree>
    <p:extLst>
      <p:ext uri="{BB962C8B-B14F-4D97-AF65-F5344CB8AC3E}">
        <p14:creationId xmlns:p14="http://schemas.microsoft.com/office/powerpoint/2010/main" val="215982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EBCDIC – Extended Binary Coded Decimal Interchange Code</a:t>
            </a:r>
          </a:p>
          <a:p>
            <a:endParaRPr lang="en-US" dirty="0"/>
          </a:p>
        </p:txBody>
      </p:sp>
      <p:sp>
        <p:nvSpPr>
          <p:cNvPr id="4" name="Slide Number Placeholder 3"/>
          <p:cNvSpPr>
            <a:spLocks noGrp="1"/>
          </p:cNvSpPr>
          <p:nvPr>
            <p:ph type="sldNum" sz="quarter" idx="5"/>
          </p:nvPr>
        </p:nvSpPr>
        <p:spPr/>
        <p:txBody>
          <a:bodyPr/>
          <a:lstStyle/>
          <a:p>
            <a:fld id="{FB7AC0DE-BCDE-4A6A-A961-81D3CCAB03DB}" type="slidenum">
              <a:rPr lang="en-US" smtClean="0"/>
              <a:t>9</a:t>
            </a:fld>
            <a:endParaRPr lang="en-US"/>
          </a:p>
        </p:txBody>
      </p:sp>
    </p:spTree>
    <p:extLst>
      <p:ext uri="{BB962C8B-B14F-4D97-AF65-F5344CB8AC3E}">
        <p14:creationId xmlns:p14="http://schemas.microsoft.com/office/powerpoint/2010/main" val="1577757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Half adder adds two single binary digits and provides a sum and carry value.</a:t>
            </a:r>
          </a:p>
        </p:txBody>
      </p:sp>
      <p:sp>
        <p:nvSpPr>
          <p:cNvPr id="4" name="Slide Number Placeholder 3"/>
          <p:cNvSpPr>
            <a:spLocks noGrp="1"/>
          </p:cNvSpPr>
          <p:nvPr>
            <p:ph type="sldNum" sz="quarter" idx="5"/>
          </p:nvPr>
        </p:nvSpPr>
        <p:spPr/>
        <p:txBody>
          <a:bodyPr/>
          <a:lstStyle/>
          <a:p>
            <a:fld id="{FB7AC0DE-BCDE-4A6A-A961-81D3CCAB03DB}" type="slidenum">
              <a:rPr lang="en-US" smtClean="0"/>
              <a:t>15</a:t>
            </a:fld>
            <a:endParaRPr lang="en-US"/>
          </a:p>
        </p:txBody>
      </p:sp>
    </p:spTree>
    <p:extLst>
      <p:ext uri="{BB962C8B-B14F-4D97-AF65-F5344CB8AC3E}">
        <p14:creationId xmlns:p14="http://schemas.microsoft.com/office/powerpoint/2010/main" val="801930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transistors on a integrated circuit doubles roughly every two years…</a:t>
            </a:r>
          </a:p>
        </p:txBody>
      </p:sp>
      <p:sp>
        <p:nvSpPr>
          <p:cNvPr id="4" name="Slide Number Placeholder 3"/>
          <p:cNvSpPr>
            <a:spLocks noGrp="1"/>
          </p:cNvSpPr>
          <p:nvPr>
            <p:ph type="sldNum" sz="quarter" idx="5"/>
          </p:nvPr>
        </p:nvSpPr>
        <p:spPr/>
        <p:txBody>
          <a:bodyPr/>
          <a:lstStyle/>
          <a:p>
            <a:fld id="{FB7AC0DE-BCDE-4A6A-A961-81D3CCAB03DB}" type="slidenum">
              <a:rPr lang="en-US" smtClean="0"/>
              <a:t>18</a:t>
            </a:fld>
            <a:endParaRPr lang="en-US"/>
          </a:p>
        </p:txBody>
      </p:sp>
    </p:spTree>
    <p:extLst>
      <p:ext uri="{BB962C8B-B14F-4D97-AF65-F5344CB8AC3E}">
        <p14:creationId xmlns:p14="http://schemas.microsoft.com/office/powerpoint/2010/main" val="3930323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082520-079D-4567-A3F3-262507A3A580}"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212A2-4015-46A4-9BED-8768A4085E4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10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82520-079D-4567-A3F3-262507A3A580}"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142278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82520-079D-4567-A3F3-262507A3A580}"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89118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82520-079D-4567-A3F3-262507A3A580}"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210083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82520-079D-4567-A3F3-262507A3A580}"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212A2-4015-46A4-9BED-8768A4085E4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48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082520-079D-4567-A3F3-262507A3A580}"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35124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082520-079D-4567-A3F3-262507A3A580}"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274110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082520-079D-4567-A3F3-262507A3A580}"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122941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082520-079D-4567-A3F3-262507A3A580}" type="datetimeFigureOut">
              <a:rPr lang="en-US" smtClean="0"/>
              <a:t>1/21/2024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281468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A082520-079D-4567-A3F3-262507A3A580}" type="datetimeFigureOut">
              <a:rPr lang="en-US" smtClean="0"/>
              <a:t>1/21/2024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E212A2-4015-46A4-9BED-8768A4085E4D}" type="slidenum">
              <a:rPr lang="en-US" smtClean="0"/>
              <a:t>‹#›</a:t>
            </a:fld>
            <a:endParaRPr lang="en-US"/>
          </a:p>
        </p:txBody>
      </p:sp>
    </p:spTree>
    <p:extLst>
      <p:ext uri="{BB962C8B-B14F-4D97-AF65-F5344CB8AC3E}">
        <p14:creationId xmlns:p14="http://schemas.microsoft.com/office/powerpoint/2010/main" val="409057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82520-079D-4567-A3F3-262507A3A580}"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397489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A082520-079D-4567-A3F3-262507A3A580}" type="datetimeFigureOut">
              <a:rPr lang="en-US" smtClean="0"/>
              <a:t>1/21/2024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E212A2-4015-46A4-9BED-8768A4085E4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873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kolls.net/gatesim/" TargetMode="External"/><Relationship Id="rId2" Type="http://schemas.openxmlformats.org/officeDocument/2006/relationships/hyperlink" Target="https://mpoweruk.com/digital_logic.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xkcd.com/2324/"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s://www.ibm.com/quantum-computing/learn/what-is-quantum-comput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omepage.divms.uiowa.edu/~jones/cards/codes.html"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3CEC-ED5D-4BDF-BAF3-B8102AAA4DD2}"/>
              </a:ext>
            </a:extLst>
          </p:cNvPr>
          <p:cNvSpPr>
            <a:spLocks noGrp="1"/>
          </p:cNvSpPr>
          <p:nvPr>
            <p:ph type="ctrTitle"/>
          </p:nvPr>
        </p:nvSpPr>
        <p:spPr/>
        <p:txBody>
          <a:bodyPr/>
          <a:lstStyle/>
          <a:p>
            <a:r>
              <a:rPr lang="en-US" dirty="0"/>
              <a:t>Computer Architecture</a:t>
            </a:r>
          </a:p>
        </p:txBody>
      </p:sp>
      <p:sp>
        <p:nvSpPr>
          <p:cNvPr id="3" name="Subtitle 2">
            <a:extLst>
              <a:ext uri="{FF2B5EF4-FFF2-40B4-BE49-F238E27FC236}">
                <a16:creationId xmlns:a16="http://schemas.microsoft.com/office/drawing/2014/main" id="{A0B8BAD9-DDF9-49B2-B384-949532EE0804}"/>
              </a:ext>
            </a:extLst>
          </p:cNvPr>
          <p:cNvSpPr>
            <a:spLocks noGrp="1"/>
          </p:cNvSpPr>
          <p:nvPr>
            <p:ph type="subTitle" idx="1"/>
          </p:nvPr>
        </p:nvSpPr>
        <p:spPr/>
        <p:txBody>
          <a:bodyPr/>
          <a:lstStyle/>
          <a:p>
            <a:r>
              <a:rPr lang="en-US" dirty="0"/>
              <a:t>A drive-by …</a:t>
            </a:r>
          </a:p>
        </p:txBody>
      </p:sp>
    </p:spTree>
    <p:extLst>
      <p:ext uri="{BB962C8B-B14F-4D97-AF65-F5344CB8AC3E}">
        <p14:creationId xmlns:p14="http://schemas.microsoft.com/office/powerpoint/2010/main" val="3025886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941B-369E-4544-8F9F-1B6044433E22}"/>
              </a:ext>
            </a:extLst>
          </p:cNvPr>
          <p:cNvSpPr>
            <a:spLocks noGrp="1"/>
          </p:cNvSpPr>
          <p:nvPr>
            <p:ph type="title"/>
          </p:nvPr>
        </p:nvSpPr>
        <p:spPr/>
        <p:txBody>
          <a:bodyPr/>
          <a:lstStyle/>
          <a:p>
            <a:r>
              <a:rPr lang="en-US" dirty="0"/>
              <a:t>But today: Your software on a computer … looks like this</a:t>
            </a:r>
          </a:p>
        </p:txBody>
      </p:sp>
      <p:sp>
        <p:nvSpPr>
          <p:cNvPr id="22" name="Rectangle 21">
            <a:extLst>
              <a:ext uri="{FF2B5EF4-FFF2-40B4-BE49-F238E27FC236}">
                <a16:creationId xmlns:a16="http://schemas.microsoft.com/office/drawing/2014/main" id="{3A11BA25-3A3A-4D7B-85FE-2F2177BAE1F3}"/>
              </a:ext>
            </a:extLst>
          </p:cNvPr>
          <p:cNvSpPr/>
          <p:nvPr/>
        </p:nvSpPr>
        <p:spPr>
          <a:xfrm>
            <a:off x="3327236" y="2241755"/>
            <a:ext cx="4654591"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a:t>
            </a:r>
          </a:p>
        </p:txBody>
      </p:sp>
      <p:sp>
        <p:nvSpPr>
          <p:cNvPr id="23" name="Rectangle 22">
            <a:extLst>
              <a:ext uri="{FF2B5EF4-FFF2-40B4-BE49-F238E27FC236}">
                <a16:creationId xmlns:a16="http://schemas.microsoft.com/office/drawing/2014/main" id="{AF736D36-ED3D-419A-A734-ADF481756C02}"/>
              </a:ext>
            </a:extLst>
          </p:cNvPr>
          <p:cNvSpPr/>
          <p:nvPr/>
        </p:nvSpPr>
        <p:spPr>
          <a:xfrm>
            <a:off x="3327235" y="5060663"/>
            <a:ext cx="4654591"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Circuits/ Devices</a:t>
            </a:r>
          </a:p>
        </p:txBody>
      </p:sp>
      <p:sp>
        <p:nvSpPr>
          <p:cNvPr id="24" name="Rectangle 23">
            <a:extLst>
              <a:ext uri="{FF2B5EF4-FFF2-40B4-BE49-F238E27FC236}">
                <a16:creationId xmlns:a16="http://schemas.microsoft.com/office/drawing/2014/main" id="{4CE54EC6-9A63-4E4A-AF66-5910DA1EBCCB}"/>
              </a:ext>
            </a:extLst>
          </p:cNvPr>
          <p:cNvSpPr/>
          <p:nvPr/>
        </p:nvSpPr>
        <p:spPr>
          <a:xfrm>
            <a:off x="3327236" y="4146264"/>
            <a:ext cx="1404048"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a:t>
            </a:r>
          </a:p>
        </p:txBody>
      </p:sp>
      <p:sp>
        <p:nvSpPr>
          <p:cNvPr id="25" name="Rectangle 24">
            <a:extLst>
              <a:ext uri="{FF2B5EF4-FFF2-40B4-BE49-F238E27FC236}">
                <a16:creationId xmlns:a16="http://schemas.microsoft.com/office/drawing/2014/main" id="{7FAC5B12-8416-4862-A805-DD92E393DD89}"/>
              </a:ext>
            </a:extLst>
          </p:cNvPr>
          <p:cNvSpPr/>
          <p:nvPr/>
        </p:nvSpPr>
        <p:spPr>
          <a:xfrm>
            <a:off x="4952507" y="4146264"/>
            <a:ext cx="1404048"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a:t>
            </a:r>
          </a:p>
        </p:txBody>
      </p:sp>
      <p:sp>
        <p:nvSpPr>
          <p:cNvPr id="26" name="Rectangle 25">
            <a:extLst>
              <a:ext uri="{FF2B5EF4-FFF2-40B4-BE49-F238E27FC236}">
                <a16:creationId xmlns:a16="http://schemas.microsoft.com/office/drawing/2014/main" id="{181546FA-EA03-4B86-80BF-8222CB4EA79E}"/>
              </a:ext>
            </a:extLst>
          </p:cNvPr>
          <p:cNvSpPr/>
          <p:nvPr/>
        </p:nvSpPr>
        <p:spPr>
          <a:xfrm>
            <a:off x="6577778" y="4146264"/>
            <a:ext cx="1404048"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I/O</a:t>
            </a:r>
          </a:p>
        </p:txBody>
      </p:sp>
      <p:sp>
        <p:nvSpPr>
          <p:cNvPr id="27" name="Rectangle 26">
            <a:extLst>
              <a:ext uri="{FF2B5EF4-FFF2-40B4-BE49-F238E27FC236}">
                <a16:creationId xmlns:a16="http://schemas.microsoft.com/office/drawing/2014/main" id="{D73CAFAD-9F3A-4D7F-BE03-08571B779E3E}"/>
              </a:ext>
            </a:extLst>
          </p:cNvPr>
          <p:cNvSpPr/>
          <p:nvPr/>
        </p:nvSpPr>
        <p:spPr>
          <a:xfrm>
            <a:off x="3327235" y="3207286"/>
            <a:ext cx="4654591"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OS/ Drivers</a:t>
            </a:r>
          </a:p>
        </p:txBody>
      </p:sp>
      <p:sp>
        <p:nvSpPr>
          <p:cNvPr id="28" name="Arrow: Left 27">
            <a:extLst>
              <a:ext uri="{FF2B5EF4-FFF2-40B4-BE49-F238E27FC236}">
                <a16:creationId xmlns:a16="http://schemas.microsoft.com/office/drawing/2014/main" id="{E4518D73-F7E3-4BDA-A250-D7CB8E64F74D}"/>
              </a:ext>
            </a:extLst>
          </p:cNvPr>
          <p:cNvSpPr/>
          <p:nvPr/>
        </p:nvSpPr>
        <p:spPr>
          <a:xfrm>
            <a:off x="7981826" y="3850806"/>
            <a:ext cx="2684206" cy="424754"/>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dk1"/>
                </a:solidFill>
              </a:rPr>
              <a:t>Instruction Set</a:t>
            </a:r>
          </a:p>
        </p:txBody>
      </p:sp>
      <p:sp>
        <p:nvSpPr>
          <p:cNvPr id="29" name="Arrow: Right 28">
            <a:extLst>
              <a:ext uri="{FF2B5EF4-FFF2-40B4-BE49-F238E27FC236}">
                <a16:creationId xmlns:a16="http://schemas.microsoft.com/office/drawing/2014/main" id="{1FAAC75E-175A-4652-B786-90FF064CE5BA}"/>
              </a:ext>
            </a:extLst>
          </p:cNvPr>
          <p:cNvSpPr/>
          <p:nvPr/>
        </p:nvSpPr>
        <p:spPr>
          <a:xfrm>
            <a:off x="778715" y="4121685"/>
            <a:ext cx="2501326" cy="60369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dk1"/>
                </a:solidFill>
              </a:rPr>
              <a:t>Binary</a:t>
            </a:r>
          </a:p>
        </p:txBody>
      </p:sp>
      <p:sp>
        <p:nvSpPr>
          <p:cNvPr id="30" name="Callout: Left Arrow 29">
            <a:extLst>
              <a:ext uri="{FF2B5EF4-FFF2-40B4-BE49-F238E27FC236}">
                <a16:creationId xmlns:a16="http://schemas.microsoft.com/office/drawing/2014/main" id="{6EEF7E8B-03C4-4EBE-9704-D92DC04A4E5B}"/>
              </a:ext>
            </a:extLst>
          </p:cNvPr>
          <p:cNvSpPr/>
          <p:nvPr/>
        </p:nvSpPr>
        <p:spPr>
          <a:xfrm>
            <a:off x="8117512" y="2167279"/>
            <a:ext cx="1893693" cy="812634"/>
          </a:xfrm>
          <a:prstGeom prst="lef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High level language</a:t>
            </a:r>
          </a:p>
        </p:txBody>
      </p:sp>
      <p:sp>
        <p:nvSpPr>
          <p:cNvPr id="31" name="Callout: Left Arrow 30">
            <a:extLst>
              <a:ext uri="{FF2B5EF4-FFF2-40B4-BE49-F238E27FC236}">
                <a16:creationId xmlns:a16="http://schemas.microsoft.com/office/drawing/2014/main" id="{8EEC9EC8-D37B-4720-9398-8979C2BF33EF}"/>
              </a:ext>
            </a:extLst>
          </p:cNvPr>
          <p:cNvSpPr/>
          <p:nvPr/>
        </p:nvSpPr>
        <p:spPr>
          <a:xfrm>
            <a:off x="8117512" y="3224984"/>
            <a:ext cx="2259453" cy="495546"/>
          </a:xfrm>
          <a:prstGeom prst="lef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dk1"/>
                </a:solidFill>
              </a:rPr>
              <a:t>Compiled libraries</a:t>
            </a:r>
          </a:p>
        </p:txBody>
      </p:sp>
    </p:spTree>
    <p:extLst>
      <p:ext uri="{BB962C8B-B14F-4D97-AF65-F5344CB8AC3E}">
        <p14:creationId xmlns:p14="http://schemas.microsoft.com/office/powerpoint/2010/main" val="3537615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B0246-7886-4C92-84A7-B5738177471D}"/>
              </a:ext>
            </a:extLst>
          </p:cNvPr>
          <p:cNvSpPr>
            <a:spLocks noGrp="1"/>
          </p:cNvSpPr>
          <p:nvPr>
            <p:ph type="title"/>
          </p:nvPr>
        </p:nvSpPr>
        <p:spPr>
          <a:xfrm>
            <a:off x="1097280" y="286603"/>
            <a:ext cx="3746090" cy="1450757"/>
          </a:xfrm>
        </p:spPr>
        <p:txBody>
          <a:bodyPr/>
          <a:lstStyle/>
          <a:p>
            <a:r>
              <a:rPr lang="en-US" dirty="0"/>
              <a:t>From code to CPU</a:t>
            </a:r>
          </a:p>
        </p:txBody>
      </p:sp>
      <p:sp>
        <p:nvSpPr>
          <p:cNvPr id="3" name="Content Placeholder 2">
            <a:extLst>
              <a:ext uri="{FF2B5EF4-FFF2-40B4-BE49-F238E27FC236}">
                <a16:creationId xmlns:a16="http://schemas.microsoft.com/office/drawing/2014/main" id="{5E53163B-545C-4127-AF96-CE2CD941C9EE}"/>
              </a:ext>
            </a:extLst>
          </p:cNvPr>
          <p:cNvSpPr>
            <a:spLocks noGrp="1"/>
          </p:cNvSpPr>
          <p:nvPr>
            <p:ph idx="1"/>
          </p:nvPr>
        </p:nvSpPr>
        <p:spPr>
          <a:xfrm>
            <a:off x="1097280" y="1845734"/>
            <a:ext cx="3138457" cy="4023360"/>
          </a:xfrm>
        </p:spPr>
        <p:txBody>
          <a:bodyPr/>
          <a:lstStyle/>
          <a:p>
            <a:r>
              <a:rPr lang="en-US" dirty="0"/>
              <a:t>We all know that CPUs run architecture specific instruction sets</a:t>
            </a:r>
          </a:p>
          <a:p>
            <a:r>
              <a:rPr lang="en-US" dirty="0"/>
              <a:t>Compilers take programming languages and convert to assembly and then binary</a:t>
            </a:r>
          </a:p>
          <a:p>
            <a:r>
              <a:rPr lang="en-US" dirty="0"/>
              <a:t>X86, ARM, PowerPC all use different instruction sets (with similar behavior)</a:t>
            </a:r>
          </a:p>
        </p:txBody>
      </p:sp>
      <p:graphicFrame>
        <p:nvGraphicFramePr>
          <p:cNvPr id="7" name="Table 6">
            <a:extLst>
              <a:ext uri="{FF2B5EF4-FFF2-40B4-BE49-F238E27FC236}">
                <a16:creationId xmlns:a16="http://schemas.microsoft.com/office/drawing/2014/main" id="{1E33796A-FBEC-4EB2-85FF-7D6EC460E12A}"/>
              </a:ext>
            </a:extLst>
          </p:cNvPr>
          <p:cNvGraphicFramePr>
            <a:graphicFrameLocks noGrp="1"/>
          </p:cNvGraphicFramePr>
          <p:nvPr>
            <p:extLst>
              <p:ext uri="{D42A27DB-BD31-4B8C-83A1-F6EECF244321}">
                <p14:modId xmlns:p14="http://schemas.microsoft.com/office/powerpoint/2010/main" val="1031886514"/>
              </p:ext>
            </p:extLst>
          </p:nvPr>
        </p:nvGraphicFramePr>
        <p:xfrm>
          <a:off x="4973157" y="506458"/>
          <a:ext cx="6996634" cy="5759504"/>
        </p:xfrm>
        <a:graphic>
          <a:graphicData uri="http://schemas.openxmlformats.org/drawingml/2006/table">
            <a:tbl>
              <a:tblPr/>
              <a:tblGrid>
                <a:gridCol w="2436433">
                  <a:extLst>
                    <a:ext uri="{9D8B030D-6E8A-4147-A177-3AD203B41FA5}">
                      <a16:colId xmlns:a16="http://schemas.microsoft.com/office/drawing/2014/main" val="144747720"/>
                    </a:ext>
                  </a:extLst>
                </a:gridCol>
                <a:gridCol w="4560201">
                  <a:extLst>
                    <a:ext uri="{9D8B030D-6E8A-4147-A177-3AD203B41FA5}">
                      <a16:colId xmlns:a16="http://schemas.microsoft.com/office/drawing/2014/main" val="2782677879"/>
                    </a:ext>
                  </a:extLst>
                </a:gridCol>
              </a:tblGrid>
              <a:tr h="0">
                <a:tc>
                  <a:txBody>
                    <a:bodyPr/>
                    <a:lstStyle/>
                    <a:p>
                      <a:pPr fontAlgn="base"/>
                      <a:r>
                        <a:rPr lang="en-US" sz="1800" b="1">
                          <a:effectLst/>
                        </a:rPr>
                        <a:t>8085 programming item</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DEDEDE"/>
                    </a:solidFill>
                  </a:tcPr>
                </a:tc>
                <a:tc>
                  <a:txBody>
                    <a:bodyPr/>
                    <a:lstStyle/>
                    <a:p>
                      <a:pPr fontAlgn="base"/>
                      <a:r>
                        <a:rPr lang="en-US" sz="1800" b="1">
                          <a:effectLst/>
                        </a:rPr>
                        <a:t>Description</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DEDEDE"/>
                    </a:solidFill>
                  </a:tcPr>
                </a:tc>
                <a:extLst>
                  <a:ext uri="{0D108BD9-81ED-4DB2-BD59-A6C34878D82A}">
                    <a16:rowId xmlns:a16="http://schemas.microsoft.com/office/drawing/2014/main" val="2562493849"/>
                  </a:ext>
                </a:extLst>
              </a:tr>
              <a:tr h="409908">
                <a:tc>
                  <a:txBody>
                    <a:bodyPr/>
                    <a:lstStyle/>
                    <a:p>
                      <a:pPr fontAlgn="base"/>
                      <a:r>
                        <a:rPr lang="en-US" sz="1800" b="1">
                          <a:effectLst/>
                        </a:rPr>
                        <a:t>Registers</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These are 8 bit general purpose registers such as B,C,D,E,H,L as mentioned.</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1429877696"/>
                  </a:ext>
                </a:extLst>
              </a:tr>
              <a:tr h="611702">
                <a:tc>
                  <a:txBody>
                    <a:bodyPr/>
                    <a:lstStyle/>
                    <a:p>
                      <a:pPr fontAlgn="base"/>
                      <a:r>
                        <a:rPr lang="en-US" sz="1800" b="1">
                          <a:effectLst/>
                        </a:rPr>
                        <a:t>Accumulator</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It is a 8 bit register used to store the result as well as intermediate operations of the mathematical operation.</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3884082784"/>
                  </a:ext>
                </a:extLst>
              </a:tr>
              <a:tr h="409908">
                <a:tc>
                  <a:txBody>
                    <a:bodyPr/>
                    <a:lstStyle/>
                    <a:p>
                      <a:pPr fontAlgn="base"/>
                      <a:r>
                        <a:rPr lang="en-US" sz="1800" b="1">
                          <a:effectLst/>
                        </a:rPr>
                        <a:t>Flags</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a:effectLst/>
                        </a:rPr>
                        <a:t>These are five flags , set and reset according to certain arithmetic and logical conditions.</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2208133773"/>
                  </a:ext>
                </a:extLst>
              </a:tr>
              <a:tr h="1620670">
                <a:tc>
                  <a:txBody>
                    <a:bodyPr/>
                    <a:lstStyle/>
                    <a:p>
                      <a:pPr fontAlgn="base"/>
                      <a:r>
                        <a:rPr lang="en-US" sz="1800" b="1">
                          <a:effectLst/>
                        </a:rPr>
                        <a:t>Program Counter(PC)</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a:effectLst/>
                        </a:rPr>
                        <a:t>It is 16 bit in size. The microprocessor uses this register to sequence the executions of the instructions. It is also used as memory pointer. It holds memory address from where next byte is to be fetched. It basically points to the assembly codes stored in the form of opcodes. When a byte is fetched , PC is incremented by 1 to point to the next memory location.</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1769065146"/>
                  </a:ext>
                </a:extLst>
              </a:tr>
              <a:tr h="1327424">
                <a:tc>
                  <a:txBody>
                    <a:bodyPr/>
                    <a:lstStyle/>
                    <a:p>
                      <a:pPr fontAlgn="base"/>
                      <a:r>
                        <a:rPr lang="en-US" sz="1800" b="1">
                          <a:effectLst/>
                        </a:rPr>
                        <a:t>Stack Pointer (SP)</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It is 16 bit in size. It points to the memory location in R/W memory known as stack. The beginning of stack is defined by loading 16 bit address in the SP.</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2388241828"/>
                  </a:ext>
                </a:extLst>
              </a:tr>
            </a:tbl>
          </a:graphicData>
        </a:graphic>
      </p:graphicFrame>
    </p:spTree>
    <p:extLst>
      <p:ext uri="{BB962C8B-B14F-4D97-AF65-F5344CB8AC3E}">
        <p14:creationId xmlns:p14="http://schemas.microsoft.com/office/powerpoint/2010/main" val="206225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B0246-7886-4C92-84A7-B5738177471D}"/>
              </a:ext>
            </a:extLst>
          </p:cNvPr>
          <p:cNvSpPr>
            <a:spLocks noGrp="1"/>
          </p:cNvSpPr>
          <p:nvPr>
            <p:ph type="title"/>
          </p:nvPr>
        </p:nvSpPr>
        <p:spPr/>
        <p:txBody>
          <a:bodyPr/>
          <a:lstStyle/>
          <a:p>
            <a:r>
              <a:rPr lang="en-US" dirty="0"/>
              <a:t>From code to CPU</a:t>
            </a:r>
          </a:p>
        </p:txBody>
      </p:sp>
      <p:sp>
        <p:nvSpPr>
          <p:cNvPr id="3" name="Content Placeholder 2">
            <a:extLst>
              <a:ext uri="{FF2B5EF4-FFF2-40B4-BE49-F238E27FC236}">
                <a16:creationId xmlns:a16="http://schemas.microsoft.com/office/drawing/2014/main" id="{5E53163B-545C-4127-AF96-CE2CD941C9EE}"/>
              </a:ext>
            </a:extLst>
          </p:cNvPr>
          <p:cNvSpPr>
            <a:spLocks noGrp="1"/>
          </p:cNvSpPr>
          <p:nvPr>
            <p:ph idx="1"/>
          </p:nvPr>
        </p:nvSpPr>
        <p:spPr>
          <a:xfrm>
            <a:off x="1097280" y="1845734"/>
            <a:ext cx="3875876" cy="4023360"/>
          </a:xfrm>
        </p:spPr>
        <p:txBody>
          <a:bodyPr/>
          <a:lstStyle/>
          <a:p>
            <a:r>
              <a:rPr lang="en-US" dirty="0"/>
              <a:t>x86 examples</a:t>
            </a:r>
          </a:p>
        </p:txBody>
      </p:sp>
      <p:sp>
        <p:nvSpPr>
          <p:cNvPr id="5" name="TextBox 4">
            <a:extLst>
              <a:ext uri="{FF2B5EF4-FFF2-40B4-BE49-F238E27FC236}">
                <a16:creationId xmlns:a16="http://schemas.microsoft.com/office/drawing/2014/main" id="{132ED085-EF24-4356-994C-D492A9264D17}"/>
              </a:ext>
            </a:extLst>
          </p:cNvPr>
          <p:cNvSpPr txBox="1"/>
          <p:nvPr/>
        </p:nvSpPr>
        <p:spPr>
          <a:xfrm>
            <a:off x="1446981" y="5299100"/>
            <a:ext cx="3768049" cy="369332"/>
          </a:xfrm>
          <a:prstGeom prst="rect">
            <a:avLst/>
          </a:prstGeom>
          <a:noFill/>
        </p:spPr>
        <p:txBody>
          <a:bodyPr wrap="square" rtlCol="0">
            <a:spAutoFit/>
          </a:bodyPr>
          <a:lstStyle/>
          <a:p>
            <a:r>
              <a:rPr lang="en-US" dirty="0"/>
              <a:t>Adds x8C and x6E = </a:t>
            </a:r>
            <a:r>
              <a:rPr lang="en-US" dirty="0" err="1"/>
              <a:t>xFA</a:t>
            </a:r>
            <a:r>
              <a:rPr lang="en-US" dirty="0"/>
              <a:t> (250)</a:t>
            </a:r>
          </a:p>
        </p:txBody>
      </p:sp>
      <p:sp>
        <p:nvSpPr>
          <p:cNvPr id="6" name="TextBox 5">
            <a:extLst>
              <a:ext uri="{FF2B5EF4-FFF2-40B4-BE49-F238E27FC236}">
                <a16:creationId xmlns:a16="http://schemas.microsoft.com/office/drawing/2014/main" id="{62F14BF4-FDB0-45D8-A3A9-4872BE81275A}"/>
              </a:ext>
            </a:extLst>
          </p:cNvPr>
          <p:cNvSpPr txBox="1"/>
          <p:nvPr/>
        </p:nvSpPr>
        <p:spPr>
          <a:xfrm>
            <a:off x="1446981" y="4827600"/>
            <a:ext cx="7450886" cy="369332"/>
          </a:xfrm>
          <a:prstGeom prst="rect">
            <a:avLst/>
          </a:prstGeom>
          <a:noFill/>
        </p:spPr>
        <p:txBody>
          <a:bodyPr wrap="square" rtlCol="0">
            <a:spAutoFit/>
          </a:bodyPr>
          <a:lstStyle/>
          <a:p>
            <a:r>
              <a:rPr lang="en-US" dirty="0"/>
              <a:t>What does this do? </a:t>
            </a:r>
          </a:p>
        </p:txBody>
      </p:sp>
      <p:sp>
        <p:nvSpPr>
          <p:cNvPr id="7" name="Rectangle 6">
            <a:extLst>
              <a:ext uri="{FF2B5EF4-FFF2-40B4-BE49-F238E27FC236}">
                <a16:creationId xmlns:a16="http://schemas.microsoft.com/office/drawing/2014/main" id="{3F2C3CBE-41BF-4A5B-8A01-DDC706B38D10}"/>
              </a:ext>
            </a:extLst>
          </p:cNvPr>
          <p:cNvSpPr/>
          <p:nvPr/>
        </p:nvSpPr>
        <p:spPr>
          <a:xfrm>
            <a:off x="1166106" y="2459504"/>
            <a:ext cx="2851355" cy="1754326"/>
          </a:xfrm>
          <a:prstGeom prst="rect">
            <a:avLst/>
          </a:prstGeom>
        </p:spPr>
        <p:txBody>
          <a:bodyPr wrap="square">
            <a:spAutoFit/>
          </a:bodyPr>
          <a:lstStyle/>
          <a:p>
            <a:r>
              <a:rPr lang="en-US" dirty="0">
                <a:solidFill>
                  <a:srgbClr val="555555"/>
                </a:solidFill>
                <a:latin typeface="Arial" panose="020B0604020202020204" pitchFamily="34" charset="0"/>
              </a:rPr>
              <a:t>MVI D, 8CH</a:t>
            </a:r>
            <a:br>
              <a:rPr lang="en-US" dirty="0"/>
            </a:br>
            <a:r>
              <a:rPr lang="en-US" dirty="0">
                <a:solidFill>
                  <a:srgbClr val="555555"/>
                </a:solidFill>
                <a:latin typeface="Arial" panose="020B0604020202020204" pitchFamily="34" charset="0"/>
              </a:rPr>
              <a:t>MVI C, 6EH</a:t>
            </a:r>
            <a:br>
              <a:rPr lang="en-US" dirty="0"/>
            </a:br>
            <a:r>
              <a:rPr lang="en-US" dirty="0">
                <a:solidFill>
                  <a:srgbClr val="555555"/>
                </a:solidFill>
                <a:latin typeface="Arial" panose="020B0604020202020204" pitchFamily="34" charset="0"/>
              </a:rPr>
              <a:t>MOV A, C</a:t>
            </a:r>
            <a:br>
              <a:rPr lang="en-US" dirty="0"/>
            </a:br>
            <a:r>
              <a:rPr lang="en-US" dirty="0">
                <a:solidFill>
                  <a:srgbClr val="555555"/>
                </a:solidFill>
                <a:latin typeface="Arial" panose="020B0604020202020204" pitchFamily="34" charset="0"/>
              </a:rPr>
              <a:t>ADD D</a:t>
            </a:r>
            <a:br>
              <a:rPr lang="en-US" dirty="0"/>
            </a:br>
            <a:r>
              <a:rPr lang="en-US" dirty="0">
                <a:solidFill>
                  <a:srgbClr val="555555"/>
                </a:solidFill>
                <a:latin typeface="Arial" panose="020B0604020202020204" pitchFamily="34" charset="0"/>
              </a:rPr>
              <a:t>OUT PORT1</a:t>
            </a:r>
            <a:br>
              <a:rPr lang="en-US" dirty="0"/>
            </a:br>
            <a:r>
              <a:rPr lang="en-US" dirty="0">
                <a:solidFill>
                  <a:srgbClr val="555555"/>
                </a:solidFill>
                <a:latin typeface="Arial" panose="020B0604020202020204" pitchFamily="34" charset="0"/>
              </a:rPr>
              <a:t>HLT</a:t>
            </a:r>
            <a:endParaRPr lang="en-US" dirty="0"/>
          </a:p>
        </p:txBody>
      </p:sp>
      <p:sp>
        <p:nvSpPr>
          <p:cNvPr id="8" name="Rectangle 7">
            <a:extLst>
              <a:ext uri="{FF2B5EF4-FFF2-40B4-BE49-F238E27FC236}">
                <a16:creationId xmlns:a16="http://schemas.microsoft.com/office/drawing/2014/main" id="{B71F3D2C-D5EB-40A1-A2A7-5CF69751188E}"/>
              </a:ext>
            </a:extLst>
          </p:cNvPr>
          <p:cNvSpPr/>
          <p:nvPr/>
        </p:nvSpPr>
        <p:spPr>
          <a:xfrm>
            <a:off x="6174658" y="2459504"/>
            <a:ext cx="6096000" cy="1754326"/>
          </a:xfrm>
          <a:prstGeom prst="rect">
            <a:avLst/>
          </a:prstGeom>
        </p:spPr>
        <p:txBody>
          <a:bodyPr>
            <a:spAutoFit/>
          </a:bodyPr>
          <a:lstStyle/>
          <a:p>
            <a:r>
              <a:rPr lang="en-US" dirty="0">
                <a:solidFill>
                  <a:srgbClr val="555555"/>
                </a:solidFill>
                <a:latin typeface="Arial" panose="020B0604020202020204" pitchFamily="34" charset="0"/>
              </a:rPr>
              <a:t>MVI A, 40H</a:t>
            </a:r>
            <a:br>
              <a:rPr lang="en-US" dirty="0"/>
            </a:br>
            <a:r>
              <a:rPr lang="en-US" dirty="0">
                <a:solidFill>
                  <a:srgbClr val="555555"/>
                </a:solidFill>
                <a:latin typeface="Arial" panose="020B0604020202020204" pitchFamily="34" charset="0"/>
              </a:rPr>
              <a:t>RLC</a:t>
            </a:r>
            <a:br>
              <a:rPr lang="en-US" dirty="0"/>
            </a:br>
            <a:r>
              <a:rPr lang="en-US" dirty="0" err="1">
                <a:solidFill>
                  <a:srgbClr val="555555"/>
                </a:solidFill>
                <a:latin typeface="Arial" panose="020B0604020202020204" pitchFamily="34" charset="0"/>
              </a:rPr>
              <a:t>RLC</a:t>
            </a:r>
            <a:br>
              <a:rPr lang="en-US" dirty="0"/>
            </a:br>
            <a:r>
              <a:rPr lang="en-US" dirty="0" err="1">
                <a:solidFill>
                  <a:srgbClr val="555555"/>
                </a:solidFill>
                <a:latin typeface="Arial" panose="020B0604020202020204" pitchFamily="34" charset="0"/>
              </a:rPr>
              <a:t>RLC</a:t>
            </a:r>
            <a:br>
              <a:rPr lang="en-US" dirty="0"/>
            </a:br>
            <a:r>
              <a:rPr lang="en-US" dirty="0">
                <a:solidFill>
                  <a:srgbClr val="555555"/>
                </a:solidFill>
                <a:latin typeface="Arial" panose="020B0604020202020204" pitchFamily="34" charset="0"/>
              </a:rPr>
              <a:t>OUT PORT1</a:t>
            </a:r>
            <a:br>
              <a:rPr lang="en-US" dirty="0"/>
            </a:br>
            <a:r>
              <a:rPr lang="en-US" dirty="0">
                <a:solidFill>
                  <a:srgbClr val="555555"/>
                </a:solidFill>
                <a:latin typeface="Arial" panose="020B0604020202020204" pitchFamily="34" charset="0"/>
              </a:rPr>
              <a:t>HLT</a:t>
            </a:r>
            <a:endParaRPr lang="en-US" dirty="0"/>
          </a:p>
        </p:txBody>
      </p:sp>
      <p:sp>
        <p:nvSpPr>
          <p:cNvPr id="9" name="TextBox 8">
            <a:extLst>
              <a:ext uri="{FF2B5EF4-FFF2-40B4-BE49-F238E27FC236}">
                <a16:creationId xmlns:a16="http://schemas.microsoft.com/office/drawing/2014/main" id="{0036311A-C1EE-44E5-ABB4-AFC29025F148}"/>
              </a:ext>
            </a:extLst>
          </p:cNvPr>
          <p:cNvSpPr txBox="1"/>
          <p:nvPr/>
        </p:nvSpPr>
        <p:spPr>
          <a:xfrm>
            <a:off x="6174658" y="5196932"/>
            <a:ext cx="4041058" cy="369332"/>
          </a:xfrm>
          <a:prstGeom prst="rect">
            <a:avLst/>
          </a:prstGeom>
          <a:noFill/>
        </p:spPr>
        <p:txBody>
          <a:bodyPr wrap="square" rtlCol="0">
            <a:spAutoFit/>
          </a:bodyPr>
          <a:lstStyle/>
          <a:p>
            <a:r>
              <a:rPr lang="en-US" dirty="0"/>
              <a:t>Multiply by 8 (shift is x2)</a:t>
            </a:r>
          </a:p>
        </p:txBody>
      </p:sp>
      <p:sp>
        <p:nvSpPr>
          <p:cNvPr id="10" name="TextBox 9">
            <a:extLst>
              <a:ext uri="{FF2B5EF4-FFF2-40B4-BE49-F238E27FC236}">
                <a16:creationId xmlns:a16="http://schemas.microsoft.com/office/drawing/2014/main" id="{8B4E9FE1-4DD4-407D-A18F-2A936D4C1955}"/>
              </a:ext>
            </a:extLst>
          </p:cNvPr>
          <p:cNvSpPr txBox="1"/>
          <p:nvPr/>
        </p:nvSpPr>
        <p:spPr>
          <a:xfrm>
            <a:off x="6174658" y="4724901"/>
            <a:ext cx="4041058" cy="369332"/>
          </a:xfrm>
          <a:prstGeom prst="rect">
            <a:avLst/>
          </a:prstGeom>
          <a:noFill/>
        </p:spPr>
        <p:txBody>
          <a:bodyPr wrap="square" rtlCol="0">
            <a:spAutoFit/>
          </a:bodyPr>
          <a:lstStyle/>
          <a:p>
            <a:r>
              <a:rPr lang="en-US" dirty="0"/>
              <a:t>What does this do?</a:t>
            </a:r>
          </a:p>
        </p:txBody>
      </p:sp>
    </p:spTree>
    <p:extLst>
      <p:ext uri="{BB962C8B-B14F-4D97-AF65-F5344CB8AC3E}">
        <p14:creationId xmlns:p14="http://schemas.microsoft.com/office/powerpoint/2010/main" val="44381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8"/>
                                        </p:tgtEl>
                                      </p:cBhvr>
                                    </p:animEffect>
                                    <p:animScale>
                                      <p:cBhvr>
                                        <p:cTn id="21" dur="250" autoRev="1" fill="hold"/>
                                        <p:tgtEl>
                                          <p:spTgt spid="8"/>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6" presetClass="emph" presetSubtype="0" fill="hold" grpId="0" nodeType="clickEffect">
                                  <p:stCondLst>
                                    <p:cond delay="0"/>
                                  </p:stCondLst>
                                  <p:iterate type="lt">
                                    <p:tmPct val="4000"/>
                                  </p:iterate>
                                  <p:childTnLst>
                                    <p:set>
                                      <p:cBhvr override="childStyle">
                                        <p:cTn id="25" dur="500" fill="hold"/>
                                        <p:tgtEl>
                                          <p:spTgt spid="10"/>
                                        </p:tgtEl>
                                        <p:attrNameLst>
                                          <p:attrName>style.color</p:attrName>
                                        </p:attrNameLst>
                                      </p:cBhvr>
                                      <p:to>
                                        <p:clrVal>
                                          <a:schemeClr val="accent2"/>
                                        </p:clrVal>
                                      </p:to>
                                    </p:set>
                                    <p:set>
                                      <p:cBhvr>
                                        <p:cTn id="26" dur="500" fill="hold"/>
                                        <p:tgtEl>
                                          <p:spTgt spid="10"/>
                                        </p:tgtEl>
                                        <p:attrNameLst>
                                          <p:attrName>fillcolor</p:attrName>
                                        </p:attrNameLst>
                                      </p:cBhvr>
                                      <p:to>
                                        <p:clrVal>
                                          <a:schemeClr val="accent2"/>
                                        </p:clrVal>
                                      </p:to>
                                    </p:set>
                                    <p:set>
                                      <p:cBhvr>
                                        <p:cTn id="27" dur="500" fill="hold"/>
                                        <p:tgtEl>
                                          <p:spTgt spid="10"/>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0" nodeType="clickEffect">
                                  <p:stCondLst>
                                    <p:cond delay="0"/>
                                  </p:stCondLst>
                                  <p:childTnLst>
                                    <p:animClr clrSpc="rgb" dir="cw">
                                      <p:cBhvr override="childStyle">
                                        <p:cTn id="31" dur="20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B0BF-6925-432D-B297-10DCD4FC4D87}"/>
              </a:ext>
            </a:extLst>
          </p:cNvPr>
          <p:cNvSpPr>
            <a:spLocks noGrp="1"/>
          </p:cNvSpPr>
          <p:nvPr>
            <p:ph type="title"/>
          </p:nvPr>
        </p:nvSpPr>
        <p:spPr/>
        <p:txBody>
          <a:bodyPr/>
          <a:lstStyle/>
          <a:p>
            <a:r>
              <a:rPr lang="en-US" dirty="0"/>
              <a:t>From there …</a:t>
            </a:r>
          </a:p>
        </p:txBody>
      </p:sp>
      <p:sp>
        <p:nvSpPr>
          <p:cNvPr id="3" name="Content Placeholder 2">
            <a:extLst>
              <a:ext uri="{FF2B5EF4-FFF2-40B4-BE49-F238E27FC236}">
                <a16:creationId xmlns:a16="http://schemas.microsoft.com/office/drawing/2014/main" id="{2B634471-EC5C-479D-8E61-51FDFB6F5301}"/>
              </a:ext>
            </a:extLst>
          </p:cNvPr>
          <p:cNvSpPr>
            <a:spLocks noGrp="1"/>
          </p:cNvSpPr>
          <p:nvPr>
            <p:ph sz="half" idx="1"/>
          </p:nvPr>
        </p:nvSpPr>
        <p:spPr/>
        <p:txBody>
          <a:bodyPr/>
          <a:lstStyle/>
          <a:p>
            <a:r>
              <a:rPr lang="en-US" dirty="0"/>
              <a:t>CPUs are circuitry</a:t>
            </a:r>
          </a:p>
          <a:p>
            <a:r>
              <a:rPr lang="en-US" dirty="0"/>
              <a:t>Transistors are the foundation of circuitry</a:t>
            </a:r>
          </a:p>
          <a:p>
            <a:r>
              <a:rPr lang="en-US" dirty="0"/>
              <a:t>Computers are digital logic; logic gates built from transistors</a:t>
            </a:r>
          </a:p>
          <a:p>
            <a:r>
              <a:rPr lang="en-US" dirty="0"/>
              <a:t>CPUs are made of millions of (transistors/ logic gates)</a:t>
            </a:r>
          </a:p>
          <a:p>
            <a:r>
              <a:rPr lang="en-US" dirty="0"/>
              <a:t>Binary instructions operate on these logic gates</a:t>
            </a:r>
          </a:p>
          <a:p>
            <a:endParaRPr lang="en-US" dirty="0"/>
          </a:p>
          <a:p>
            <a:endParaRPr lang="en-US" dirty="0"/>
          </a:p>
        </p:txBody>
      </p:sp>
      <p:sp>
        <p:nvSpPr>
          <p:cNvPr id="5" name="Content Placeholder 4">
            <a:extLst>
              <a:ext uri="{FF2B5EF4-FFF2-40B4-BE49-F238E27FC236}">
                <a16:creationId xmlns:a16="http://schemas.microsoft.com/office/drawing/2014/main" id="{81E47492-219A-45B3-82C8-3A464B3DC9F8}"/>
              </a:ext>
            </a:extLst>
          </p:cNvPr>
          <p:cNvSpPr>
            <a:spLocks noGrp="1"/>
          </p:cNvSpPr>
          <p:nvPr>
            <p:ph sz="half" idx="2"/>
          </p:nvPr>
        </p:nvSpPr>
        <p:spPr/>
        <p:txBody>
          <a:bodyPr/>
          <a:lstStyle/>
          <a:p>
            <a:pPr marL="0" lvl="0" indent="0" eaLnBrk="0" fontAlgn="base" hangingPunct="0">
              <a:lnSpc>
                <a:spcPct val="100000"/>
              </a:lnSpc>
              <a:spcBef>
                <a:spcPct val="0"/>
              </a:spcBef>
              <a:spcAft>
                <a:spcPct val="0"/>
              </a:spcAft>
              <a:buClrTx/>
              <a:buSzTx/>
              <a:buNone/>
            </a:pPr>
            <a:r>
              <a:rPr lang="en-US"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is a logic gate?</a:t>
            </a:r>
            <a:endParaRPr lang="en-US" altLang="en-US" sz="800" dirty="0">
              <a:solidFill>
                <a:schemeClr val="tx1"/>
              </a:solidFill>
            </a:endParaRPr>
          </a:p>
          <a:p>
            <a:pPr marL="0" lvl="0" indent="0" eaLnBrk="0" fontAlgn="base" hangingPunct="0">
              <a:lnSpc>
                <a:spcPct val="100000"/>
              </a:lnSpc>
              <a:spcBef>
                <a:spcPct val="0"/>
              </a:spcBef>
              <a:spcAft>
                <a:spcPct val="0"/>
              </a:spcAft>
              <a:buClrTx/>
              <a:buSzTx/>
              <a:buNone/>
            </a:pPr>
            <a:r>
              <a:rPr lang="en-US"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AND, NAND, OR, NOR, NOT, XOR …</a:t>
            </a:r>
            <a:endParaRPr lang="en-US" altLang="en-US" sz="800" dirty="0">
              <a:solidFill>
                <a:schemeClr val="tx1"/>
              </a:solidFill>
            </a:endParaRPr>
          </a:p>
          <a:p>
            <a:endParaRPr lang="en-US" dirty="0"/>
          </a:p>
        </p:txBody>
      </p:sp>
      <p:pic>
        <p:nvPicPr>
          <p:cNvPr id="3073" name="Picture 10">
            <a:extLst>
              <a:ext uri="{FF2B5EF4-FFF2-40B4-BE49-F238E27FC236}">
                <a16:creationId xmlns:a16="http://schemas.microsoft.com/office/drawing/2014/main" id="{27C9C0F2-38F9-4E00-BF8F-E0EC3A8E83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1241" y="2965618"/>
            <a:ext cx="3771117" cy="168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61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38DC17-3036-4E35-8D06-3BCA8CAC21F6}"/>
              </a:ext>
            </a:extLst>
          </p:cNvPr>
          <p:cNvSpPr>
            <a:spLocks noGrp="1"/>
          </p:cNvSpPr>
          <p:nvPr>
            <p:ph type="title"/>
          </p:nvPr>
        </p:nvSpPr>
        <p:spPr/>
        <p:txBody>
          <a:bodyPr/>
          <a:lstStyle/>
          <a:p>
            <a:r>
              <a:rPr lang="en-US" dirty="0"/>
              <a:t>Concept behind Logic … truth tables</a:t>
            </a:r>
          </a:p>
        </p:txBody>
      </p:sp>
      <p:graphicFrame>
        <p:nvGraphicFramePr>
          <p:cNvPr id="9" name="Content Placeholder 8">
            <a:extLst>
              <a:ext uri="{FF2B5EF4-FFF2-40B4-BE49-F238E27FC236}">
                <a16:creationId xmlns:a16="http://schemas.microsoft.com/office/drawing/2014/main" id="{0957A487-AB59-4168-9679-801338D05226}"/>
              </a:ext>
            </a:extLst>
          </p:cNvPr>
          <p:cNvGraphicFramePr>
            <a:graphicFrameLocks noGrp="1"/>
          </p:cNvGraphicFramePr>
          <p:nvPr>
            <p:ph idx="1"/>
            <p:extLst>
              <p:ext uri="{D42A27DB-BD31-4B8C-83A1-F6EECF244321}">
                <p14:modId xmlns:p14="http://schemas.microsoft.com/office/powerpoint/2010/main" val="2622658003"/>
              </p:ext>
            </p:extLst>
          </p:nvPr>
        </p:nvGraphicFramePr>
        <p:xfrm>
          <a:off x="1223133" y="1822901"/>
          <a:ext cx="3676784" cy="2163686"/>
        </p:xfrm>
        <a:graphic>
          <a:graphicData uri="http://schemas.openxmlformats.org/drawingml/2006/table">
            <a:tbl>
              <a:tblPr firstRow="1" firstCol="1" bandRow="1">
                <a:tableStyleId>{5C22544A-7EE6-4342-B048-85BDC9FD1C3A}</a:tableStyleId>
              </a:tblPr>
              <a:tblGrid>
                <a:gridCol w="898305">
                  <a:extLst>
                    <a:ext uri="{9D8B030D-6E8A-4147-A177-3AD203B41FA5}">
                      <a16:colId xmlns:a16="http://schemas.microsoft.com/office/drawing/2014/main" val="2292650993"/>
                    </a:ext>
                  </a:extLst>
                </a:gridCol>
                <a:gridCol w="898305">
                  <a:extLst>
                    <a:ext uri="{9D8B030D-6E8A-4147-A177-3AD203B41FA5}">
                      <a16:colId xmlns:a16="http://schemas.microsoft.com/office/drawing/2014/main" val="551669390"/>
                    </a:ext>
                  </a:extLst>
                </a:gridCol>
                <a:gridCol w="675191">
                  <a:extLst>
                    <a:ext uri="{9D8B030D-6E8A-4147-A177-3AD203B41FA5}">
                      <a16:colId xmlns:a16="http://schemas.microsoft.com/office/drawing/2014/main" val="3557787458"/>
                    </a:ext>
                  </a:extLst>
                </a:gridCol>
                <a:gridCol w="528120">
                  <a:extLst>
                    <a:ext uri="{9D8B030D-6E8A-4147-A177-3AD203B41FA5}">
                      <a16:colId xmlns:a16="http://schemas.microsoft.com/office/drawing/2014/main" val="2824730031"/>
                    </a:ext>
                  </a:extLst>
                </a:gridCol>
                <a:gridCol w="676863">
                  <a:extLst>
                    <a:ext uri="{9D8B030D-6E8A-4147-A177-3AD203B41FA5}">
                      <a16:colId xmlns:a16="http://schemas.microsoft.com/office/drawing/2014/main" val="1820931094"/>
                    </a:ext>
                  </a:extLst>
                </a:gridCol>
              </a:tblGrid>
              <a:tr h="732274">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__</a:t>
                      </a:r>
                      <a:br>
                        <a:rPr lang="en-US" sz="1800">
                          <a:effectLst/>
                        </a:rPr>
                      </a:br>
                      <a:r>
                        <a:rPr lang="en-US" sz="1800">
                          <a:effectLst/>
                        </a:rPr>
                        <a:t>AB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22669"/>
                  </a:ext>
                </a:extLst>
              </a:tr>
              <a:tr h="357853">
                <a:tc>
                  <a:txBody>
                    <a:bodyPr/>
                    <a:lstStyle/>
                    <a:p>
                      <a:pPr marL="0" marR="0">
                        <a:lnSpc>
                          <a:spcPct val="107000"/>
                        </a:lnSpc>
                        <a:spcBef>
                          <a:spcPts val="0"/>
                        </a:spcBef>
                        <a:spcAft>
                          <a:spcPts val="0"/>
                        </a:spcAft>
                      </a:pPr>
                      <a:r>
                        <a:rPr lang="en-US" sz="1800">
                          <a:effectLst/>
                        </a:rPr>
                        <a:t>Row1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8165965"/>
                  </a:ext>
                </a:extLst>
              </a:tr>
              <a:tr h="357853">
                <a:tc>
                  <a:txBody>
                    <a:bodyPr/>
                    <a:lstStyle/>
                    <a:p>
                      <a:pPr marL="0" marR="0">
                        <a:lnSpc>
                          <a:spcPct val="107000"/>
                        </a:lnSpc>
                        <a:spcBef>
                          <a:spcPts val="0"/>
                        </a:spcBef>
                        <a:spcAft>
                          <a:spcPts val="0"/>
                        </a:spcAft>
                      </a:pPr>
                      <a:r>
                        <a:rPr lang="en-US" sz="1800">
                          <a:effectLst/>
                        </a:rPr>
                        <a:t>Row2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6985460"/>
                  </a:ext>
                </a:extLst>
              </a:tr>
              <a:tr h="357853">
                <a:tc>
                  <a:txBody>
                    <a:bodyPr/>
                    <a:lstStyle/>
                    <a:p>
                      <a:pPr marL="0" marR="0">
                        <a:lnSpc>
                          <a:spcPct val="107000"/>
                        </a:lnSpc>
                        <a:spcBef>
                          <a:spcPts val="0"/>
                        </a:spcBef>
                        <a:spcAft>
                          <a:spcPts val="0"/>
                        </a:spcAft>
                      </a:pPr>
                      <a:r>
                        <a:rPr lang="en-US" sz="1800">
                          <a:effectLst/>
                        </a:rPr>
                        <a:t>Row3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1589738"/>
                  </a:ext>
                </a:extLst>
              </a:tr>
              <a:tr h="357853">
                <a:tc>
                  <a:txBody>
                    <a:bodyPr/>
                    <a:lstStyle/>
                    <a:p>
                      <a:pPr marL="0" marR="0">
                        <a:lnSpc>
                          <a:spcPct val="107000"/>
                        </a:lnSpc>
                        <a:spcBef>
                          <a:spcPts val="0"/>
                        </a:spcBef>
                        <a:spcAft>
                          <a:spcPts val="0"/>
                        </a:spcAft>
                      </a:pPr>
                      <a:r>
                        <a:rPr lang="en-US" sz="1800">
                          <a:effectLst/>
                        </a:rPr>
                        <a:t>Row4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3214036"/>
                  </a:ext>
                </a:extLst>
              </a:tr>
            </a:tbl>
          </a:graphicData>
        </a:graphic>
      </p:graphicFrame>
      <p:pic>
        <p:nvPicPr>
          <p:cNvPr id="10" name="Picture 9">
            <a:extLst>
              <a:ext uri="{FF2B5EF4-FFF2-40B4-BE49-F238E27FC236}">
                <a16:creationId xmlns:a16="http://schemas.microsoft.com/office/drawing/2014/main" id="{0F3EB492-3224-4491-A476-A3F0CDE68A59}"/>
              </a:ext>
            </a:extLst>
          </p:cNvPr>
          <p:cNvPicPr/>
          <p:nvPr/>
        </p:nvPicPr>
        <p:blipFill>
          <a:blip r:embed="rId2"/>
          <a:stretch>
            <a:fillRect/>
          </a:stretch>
        </p:blipFill>
        <p:spPr>
          <a:xfrm>
            <a:off x="6467608" y="1913823"/>
            <a:ext cx="4141399" cy="2121854"/>
          </a:xfrm>
          <a:prstGeom prst="rect">
            <a:avLst/>
          </a:prstGeom>
        </p:spPr>
      </p:pic>
      <p:sp>
        <p:nvSpPr>
          <p:cNvPr id="13" name="Rectangle 12">
            <a:extLst>
              <a:ext uri="{FF2B5EF4-FFF2-40B4-BE49-F238E27FC236}">
                <a16:creationId xmlns:a16="http://schemas.microsoft.com/office/drawing/2014/main" id="{75C63043-43FA-4388-AAD2-6A0E50DB50B3}"/>
              </a:ext>
            </a:extLst>
          </p:cNvPr>
          <p:cNvSpPr/>
          <p:nvPr/>
        </p:nvSpPr>
        <p:spPr>
          <a:xfrm>
            <a:off x="1097280" y="4197322"/>
            <a:ext cx="9865687" cy="375552"/>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What is the Software statement that corresponds to the logic gate diagram for output AB?</a:t>
            </a:r>
          </a:p>
        </p:txBody>
      </p:sp>
      <p:sp>
        <p:nvSpPr>
          <p:cNvPr id="16" name="Rectangle 15">
            <a:extLst>
              <a:ext uri="{FF2B5EF4-FFF2-40B4-BE49-F238E27FC236}">
                <a16:creationId xmlns:a16="http://schemas.microsoft.com/office/drawing/2014/main" id="{7B7BBF53-6A53-44EE-9D37-2DFA9BA3549B}"/>
              </a:ext>
            </a:extLst>
          </p:cNvPr>
          <p:cNvSpPr/>
          <p:nvPr/>
        </p:nvSpPr>
        <p:spPr>
          <a:xfrm>
            <a:off x="1097280" y="5052622"/>
            <a:ext cx="10508718"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What is the Software statement that corresponds to the logic gate diagram for output  </a:t>
            </a:r>
            <a:endParaRPr lang="en-US" dirty="0"/>
          </a:p>
        </p:txBody>
      </p:sp>
      <p:pic>
        <p:nvPicPr>
          <p:cNvPr id="17" name="Picture 16">
            <a:extLst>
              <a:ext uri="{FF2B5EF4-FFF2-40B4-BE49-F238E27FC236}">
                <a16:creationId xmlns:a16="http://schemas.microsoft.com/office/drawing/2014/main" id="{76E5576D-BB94-4D29-9DB1-699779C3E06D}"/>
              </a:ext>
            </a:extLst>
          </p:cNvPr>
          <p:cNvPicPr>
            <a:picLocks noChangeAspect="1"/>
          </p:cNvPicPr>
          <p:nvPr/>
        </p:nvPicPr>
        <p:blipFill>
          <a:blip r:embed="rId3"/>
          <a:stretch>
            <a:fillRect/>
          </a:stretch>
        </p:blipFill>
        <p:spPr>
          <a:xfrm>
            <a:off x="9251650" y="4827517"/>
            <a:ext cx="590442" cy="611913"/>
          </a:xfrm>
          <a:prstGeom prst="rect">
            <a:avLst/>
          </a:prstGeom>
        </p:spPr>
      </p:pic>
      <p:sp>
        <p:nvSpPr>
          <p:cNvPr id="18" name="Rectangle 17">
            <a:extLst>
              <a:ext uri="{FF2B5EF4-FFF2-40B4-BE49-F238E27FC236}">
                <a16:creationId xmlns:a16="http://schemas.microsoft.com/office/drawing/2014/main" id="{B4193F17-1DD5-4918-8624-35E00C8B6D68}"/>
              </a:ext>
            </a:extLst>
          </p:cNvPr>
          <p:cNvSpPr/>
          <p:nvPr/>
        </p:nvSpPr>
        <p:spPr>
          <a:xfrm>
            <a:off x="1174743" y="5439430"/>
            <a:ext cx="1717137" cy="375552"/>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if ! (A &amp;&amp; B) { …}</a:t>
            </a:r>
          </a:p>
        </p:txBody>
      </p:sp>
      <p:sp>
        <p:nvSpPr>
          <p:cNvPr id="19" name="Rectangle 18">
            <a:extLst>
              <a:ext uri="{FF2B5EF4-FFF2-40B4-BE49-F238E27FC236}">
                <a16:creationId xmlns:a16="http://schemas.microsoft.com/office/drawing/2014/main" id="{99A3BE5D-3D99-44BE-8DEC-D8901FCD13DE}"/>
              </a:ext>
            </a:extLst>
          </p:cNvPr>
          <p:cNvSpPr/>
          <p:nvPr/>
        </p:nvSpPr>
        <p:spPr>
          <a:xfrm>
            <a:off x="1097280" y="4564518"/>
            <a:ext cx="1588897" cy="375552"/>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if (A &amp;&amp; B) { …}</a:t>
            </a:r>
          </a:p>
        </p:txBody>
      </p:sp>
    </p:spTree>
    <p:extLst>
      <p:ext uri="{BB962C8B-B14F-4D97-AF65-F5344CB8AC3E}">
        <p14:creationId xmlns:p14="http://schemas.microsoft.com/office/powerpoint/2010/main" val="2168556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140FF-7F5E-4E77-B6EF-727E75133EAB}"/>
              </a:ext>
            </a:extLst>
          </p:cNvPr>
          <p:cNvSpPr>
            <a:spLocks noGrp="1"/>
          </p:cNvSpPr>
          <p:nvPr>
            <p:ph type="title"/>
          </p:nvPr>
        </p:nvSpPr>
        <p:spPr/>
        <p:txBody>
          <a:bodyPr/>
          <a:lstStyle/>
          <a:p>
            <a:r>
              <a:rPr lang="en-US" altLang="en-US" dirty="0">
                <a:solidFill>
                  <a:schemeClr val="tx1"/>
                </a:solidFill>
                <a:ea typeface="Calibri" panose="020F0502020204030204" pitchFamily="34" charset="0"/>
                <a:cs typeface="Times New Roman" panose="02020603050405020304" pitchFamily="18" charset="0"/>
              </a:rPr>
              <a:t>All math operations subset to digital logic</a:t>
            </a:r>
            <a:endParaRPr lang="en-US" dirty="0"/>
          </a:p>
        </p:txBody>
      </p:sp>
      <p:pic>
        <p:nvPicPr>
          <p:cNvPr id="5121" name="Picture 13">
            <a:extLst>
              <a:ext uri="{FF2B5EF4-FFF2-40B4-BE49-F238E27FC236}">
                <a16:creationId xmlns:a16="http://schemas.microsoft.com/office/drawing/2014/main" id="{09B509D9-1F67-4B3C-B22D-AD5CCB9092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43" y="1779992"/>
            <a:ext cx="5943600" cy="2822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F7A1F91-32DC-45B8-9694-1ED53A3BD72B}"/>
              </a:ext>
            </a:extLst>
          </p:cNvPr>
          <p:cNvSpPr>
            <a:spLocks noChangeArrowheads="1"/>
          </p:cNvSpPr>
          <p:nvPr/>
        </p:nvSpPr>
        <p:spPr bwMode="auto">
          <a:xfrm>
            <a:off x="442452" y="4645199"/>
            <a:ext cx="11368056"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Subtraction is also addition in digital logic</a:t>
            </a:r>
            <a:endParaRPr kumimoji="0" lang="en-US" altLang="en-US" sz="7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600" b="1"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Subtraction</a:t>
            </a:r>
            <a:endParaRPr kumimoji="0" lang="en-US" altLang="en-US" sz="7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altLang="en-US" sz="1600"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To subtract binary number B (the subtrahend) from binary number A (the minuend).</a:t>
            </a:r>
            <a:endParaRPr kumimoji="0" lang="en-US" altLang="en-US" sz="700" b="0" i="0" u="none" strike="noStrike" cap="none" normalizeH="0" baseline="0" dirty="0">
              <a:ln>
                <a:noFill/>
              </a:ln>
              <a:solidFill>
                <a:schemeClr val="tx1"/>
              </a:solidFill>
              <a:effectLst/>
              <a:latin typeface="+mn-l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914400" algn="l"/>
              </a:tabLst>
            </a:pPr>
            <a:r>
              <a:rPr kumimoji="0" lang="en-US" altLang="en-US" sz="1600"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Add the 2's complement of B to A</a:t>
            </a:r>
            <a:endParaRPr kumimoji="0" lang="en-US" altLang="en-US" sz="700" b="0" i="0" u="none" strike="noStrike" cap="none" normalizeH="0" baseline="0" dirty="0">
              <a:ln>
                <a:noFill/>
              </a:ln>
              <a:solidFill>
                <a:schemeClr val="tx1"/>
              </a:solidFill>
              <a:effectLst/>
              <a:latin typeface="+mn-l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914400" algn="l"/>
              </a:tabLst>
            </a:pPr>
            <a:r>
              <a:rPr kumimoji="0" lang="en-US" altLang="en-US" sz="1600"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If there is a final carry bit, discard it and the result is positive.</a:t>
            </a:r>
            <a:endParaRPr kumimoji="0" lang="en-US" altLang="en-US" sz="700" b="0" i="0" u="none" strike="noStrike" cap="none" normalizeH="0" baseline="0" dirty="0">
              <a:ln>
                <a:noFill/>
              </a:ln>
              <a:solidFill>
                <a:schemeClr val="tx1"/>
              </a:solidFill>
              <a:effectLst/>
              <a:latin typeface="+mn-l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914400" algn="l"/>
              </a:tabLst>
            </a:pPr>
            <a:r>
              <a:rPr kumimoji="0" lang="en-US" altLang="en-US" sz="1600"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If B greater than A there will be no carry bit and the result will be the 2's complement of the sum and is negative.</a:t>
            </a:r>
            <a:endParaRPr kumimoji="0" lang="en-US" altLang="en-US" sz="2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538341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4D1617-D466-46CB-A114-6D56BD22CC25}"/>
              </a:ext>
            </a:extLst>
          </p:cNvPr>
          <p:cNvSpPr>
            <a:spLocks noGrp="1"/>
          </p:cNvSpPr>
          <p:nvPr>
            <p:ph type="title"/>
          </p:nvPr>
        </p:nvSpPr>
        <p:spPr/>
        <p:txBody>
          <a:bodyPr/>
          <a:lstStyle/>
          <a:p>
            <a:r>
              <a:rPr lang="en-US" dirty="0"/>
              <a:t>A simple ‘if’ statement</a:t>
            </a:r>
          </a:p>
        </p:txBody>
      </p:sp>
      <p:sp>
        <p:nvSpPr>
          <p:cNvPr id="4" name="Content Placeholder 3">
            <a:extLst>
              <a:ext uri="{FF2B5EF4-FFF2-40B4-BE49-F238E27FC236}">
                <a16:creationId xmlns:a16="http://schemas.microsoft.com/office/drawing/2014/main" id="{E22640B1-8A69-4BCA-BE18-34F923AA9730}"/>
              </a:ext>
            </a:extLst>
          </p:cNvPr>
          <p:cNvSpPr>
            <a:spLocks noGrp="1"/>
          </p:cNvSpPr>
          <p:nvPr>
            <p:ph idx="1"/>
          </p:nvPr>
        </p:nvSpPr>
        <p:spPr>
          <a:xfrm>
            <a:off x="1097280" y="1845734"/>
            <a:ext cx="3327236" cy="553645"/>
          </a:xfrm>
        </p:spPr>
        <p:txBody>
          <a:bodyPr/>
          <a:lstStyle/>
          <a:p>
            <a:r>
              <a:rPr lang="en-US" dirty="0">
                <a:latin typeface="Consolas" panose="020B0609020204030204" pitchFamily="49" charset="0"/>
              </a:rPr>
              <a:t>if (a == 0 and b != 0</a:t>
            </a:r>
            <a:r>
              <a:rPr lang="en-US" dirty="0"/>
              <a:t>)</a:t>
            </a:r>
          </a:p>
        </p:txBody>
      </p:sp>
      <p:grpSp>
        <p:nvGrpSpPr>
          <p:cNvPr id="5" name="Group 4">
            <a:extLst>
              <a:ext uri="{FF2B5EF4-FFF2-40B4-BE49-F238E27FC236}">
                <a16:creationId xmlns:a16="http://schemas.microsoft.com/office/drawing/2014/main" id="{395E172E-7AB1-45F0-AECA-3F936A7BCF8E}"/>
              </a:ext>
            </a:extLst>
          </p:cNvPr>
          <p:cNvGrpSpPr/>
          <p:nvPr/>
        </p:nvGrpSpPr>
        <p:grpSpPr>
          <a:xfrm>
            <a:off x="6652580" y="1845735"/>
            <a:ext cx="1412698" cy="1554480"/>
            <a:chOff x="2564130" y="1261110"/>
            <a:chExt cx="1412698" cy="1554480"/>
          </a:xfrm>
        </p:grpSpPr>
        <p:sp>
          <p:nvSpPr>
            <p:cNvPr id="6" name="Isosceles Triangle 5">
              <a:extLst>
                <a:ext uri="{FF2B5EF4-FFF2-40B4-BE49-F238E27FC236}">
                  <a16:creationId xmlns:a16="http://schemas.microsoft.com/office/drawing/2014/main" id="{0A76BDFF-B6E4-4570-86E3-EFF6BB42EDC6}"/>
                </a:ext>
              </a:extLst>
            </p:cNvPr>
            <p:cNvSpPr/>
            <p:nvPr/>
          </p:nvSpPr>
          <p:spPr>
            <a:xfrm rot="5400000">
              <a:off x="2362200" y="1463040"/>
              <a:ext cx="1554480" cy="11506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A28D97A-7E54-4386-817F-BA60612462AB}"/>
                </a:ext>
              </a:extLst>
            </p:cNvPr>
            <p:cNvSpPr/>
            <p:nvPr/>
          </p:nvSpPr>
          <p:spPr>
            <a:xfrm>
              <a:off x="3714750" y="1909960"/>
              <a:ext cx="262078" cy="248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hord 7">
            <a:extLst>
              <a:ext uri="{FF2B5EF4-FFF2-40B4-BE49-F238E27FC236}">
                <a16:creationId xmlns:a16="http://schemas.microsoft.com/office/drawing/2014/main" id="{34560878-DAC9-446C-86A9-5621F93F41D9}"/>
              </a:ext>
            </a:extLst>
          </p:cNvPr>
          <p:cNvSpPr/>
          <p:nvPr/>
        </p:nvSpPr>
        <p:spPr>
          <a:xfrm rot="12060268">
            <a:off x="8329982" y="3331150"/>
            <a:ext cx="1963861" cy="184104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31F5458-D540-45EC-9372-745D29A48539}"/>
              </a:ext>
            </a:extLst>
          </p:cNvPr>
          <p:cNvCxnSpPr>
            <a:cxnSpLocks/>
          </p:cNvCxnSpPr>
          <p:nvPr/>
        </p:nvCxnSpPr>
        <p:spPr>
          <a:xfrm>
            <a:off x="10260036" y="4251670"/>
            <a:ext cx="156922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1FBA1CD9-9749-4426-AF6A-9458B5E91238}"/>
              </a:ext>
            </a:extLst>
          </p:cNvPr>
          <p:cNvCxnSpPr>
            <a:cxnSpLocks/>
          </p:cNvCxnSpPr>
          <p:nvPr/>
        </p:nvCxnSpPr>
        <p:spPr>
          <a:xfrm>
            <a:off x="5083352" y="2619030"/>
            <a:ext cx="156922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22054476-AEC8-4C7E-AE99-E6CC7C84CD3E}"/>
              </a:ext>
            </a:extLst>
          </p:cNvPr>
          <p:cNvCxnSpPr>
            <a:cxnSpLocks/>
          </p:cNvCxnSpPr>
          <p:nvPr/>
        </p:nvCxnSpPr>
        <p:spPr>
          <a:xfrm>
            <a:off x="7418514" y="4718217"/>
            <a:ext cx="156922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Connector: Elbow 13">
            <a:extLst>
              <a:ext uri="{FF2B5EF4-FFF2-40B4-BE49-F238E27FC236}">
                <a16:creationId xmlns:a16="http://schemas.microsoft.com/office/drawing/2014/main" id="{DB15A650-B11C-4401-A304-0CBE756EC8C5}"/>
              </a:ext>
            </a:extLst>
          </p:cNvPr>
          <p:cNvCxnSpPr>
            <a:cxnSpLocks/>
            <a:stCxn id="7" idx="6"/>
          </p:cNvCxnSpPr>
          <p:nvPr/>
        </p:nvCxnSpPr>
        <p:spPr>
          <a:xfrm>
            <a:off x="8065278" y="2619030"/>
            <a:ext cx="262076" cy="1227938"/>
          </a:xfrm>
          <a:prstGeom prst="bentConnector2">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21912610-2726-41F9-BFD4-3CA963A8BCA9}"/>
              </a:ext>
            </a:extLst>
          </p:cNvPr>
          <p:cNvCxnSpPr>
            <a:cxnSpLocks/>
          </p:cNvCxnSpPr>
          <p:nvPr/>
        </p:nvCxnSpPr>
        <p:spPr>
          <a:xfrm>
            <a:off x="8327354" y="3826635"/>
            <a:ext cx="626466"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B7468E80-4BF2-4055-9818-231F24D0E76F}"/>
              </a:ext>
            </a:extLst>
          </p:cNvPr>
          <p:cNvSpPr txBox="1"/>
          <p:nvPr/>
        </p:nvSpPr>
        <p:spPr>
          <a:xfrm>
            <a:off x="1358720" y="3857414"/>
            <a:ext cx="2996872" cy="230832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LDA 0x5100</a:t>
            </a:r>
          </a:p>
          <a:p>
            <a:r>
              <a:rPr lang="en-US" dirty="0"/>
              <a:t>CMP 0</a:t>
            </a:r>
          </a:p>
          <a:p>
            <a:r>
              <a:rPr lang="en-US" dirty="0"/>
              <a:t>JZ SKIP</a:t>
            </a:r>
          </a:p>
          <a:p>
            <a:r>
              <a:rPr lang="en-US" dirty="0"/>
              <a:t>LDA 0x5200</a:t>
            </a:r>
          </a:p>
          <a:p>
            <a:r>
              <a:rPr lang="en-US" dirty="0"/>
              <a:t>JZ SKIP</a:t>
            </a:r>
          </a:p>
          <a:p>
            <a:r>
              <a:rPr lang="en-US" dirty="0"/>
              <a:t>BLAH, BLAH</a:t>
            </a:r>
          </a:p>
          <a:p>
            <a:r>
              <a:rPr lang="en-US" dirty="0"/>
              <a:t>SKIP: OTHER STUFF</a:t>
            </a:r>
          </a:p>
          <a:p>
            <a:endParaRPr lang="en-US" dirty="0"/>
          </a:p>
        </p:txBody>
      </p:sp>
      <p:sp>
        <p:nvSpPr>
          <p:cNvPr id="21" name="TextBox 20">
            <a:extLst>
              <a:ext uri="{FF2B5EF4-FFF2-40B4-BE49-F238E27FC236}">
                <a16:creationId xmlns:a16="http://schemas.microsoft.com/office/drawing/2014/main" id="{E1634006-5AEF-4F13-8AFA-77F2EB651A2B}"/>
              </a:ext>
            </a:extLst>
          </p:cNvPr>
          <p:cNvSpPr txBox="1"/>
          <p:nvPr/>
        </p:nvSpPr>
        <p:spPr>
          <a:xfrm>
            <a:off x="557488" y="3177933"/>
            <a:ext cx="4784378" cy="646331"/>
          </a:xfrm>
          <a:prstGeom prst="rect">
            <a:avLst/>
          </a:prstGeom>
          <a:noFill/>
        </p:spPr>
        <p:txBody>
          <a:bodyPr wrap="square" rtlCol="0">
            <a:spAutoFit/>
          </a:bodyPr>
          <a:lstStyle/>
          <a:p>
            <a:r>
              <a:rPr lang="en-US" dirty="0"/>
              <a:t>(MOSTLY CORRECT) ASSEMBLY CODE</a:t>
            </a:r>
          </a:p>
          <a:p>
            <a:r>
              <a:rPr lang="en-US" dirty="0"/>
              <a:t>&amp;a = 0x5100; &amp; b = 0x5200</a:t>
            </a:r>
          </a:p>
        </p:txBody>
      </p:sp>
      <p:sp>
        <p:nvSpPr>
          <p:cNvPr id="22" name="Oval 21">
            <a:extLst>
              <a:ext uri="{FF2B5EF4-FFF2-40B4-BE49-F238E27FC236}">
                <a16:creationId xmlns:a16="http://schemas.microsoft.com/office/drawing/2014/main" id="{65140FDB-1F4A-4D52-8C30-9C722D93733C}"/>
              </a:ext>
            </a:extLst>
          </p:cNvPr>
          <p:cNvSpPr/>
          <p:nvPr/>
        </p:nvSpPr>
        <p:spPr>
          <a:xfrm>
            <a:off x="5039106" y="2065363"/>
            <a:ext cx="595024" cy="5536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3" name="Oval 22">
            <a:extLst>
              <a:ext uri="{FF2B5EF4-FFF2-40B4-BE49-F238E27FC236}">
                <a16:creationId xmlns:a16="http://schemas.microsoft.com/office/drawing/2014/main" id="{17D14DE8-A82A-434E-B7B2-9D3827F477CA}"/>
              </a:ext>
            </a:extLst>
          </p:cNvPr>
          <p:cNvSpPr/>
          <p:nvPr/>
        </p:nvSpPr>
        <p:spPr>
          <a:xfrm>
            <a:off x="6930378" y="4164572"/>
            <a:ext cx="595024" cy="5536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4" name="TextBox 23">
            <a:extLst>
              <a:ext uri="{FF2B5EF4-FFF2-40B4-BE49-F238E27FC236}">
                <a16:creationId xmlns:a16="http://schemas.microsoft.com/office/drawing/2014/main" id="{328F2C51-1617-46DB-9007-AD0D0B620BFE}"/>
              </a:ext>
            </a:extLst>
          </p:cNvPr>
          <p:cNvSpPr txBox="1"/>
          <p:nvPr/>
        </p:nvSpPr>
        <p:spPr>
          <a:xfrm>
            <a:off x="4964308" y="5058286"/>
            <a:ext cx="6389813" cy="1200329"/>
          </a:xfrm>
          <a:prstGeom prst="rect">
            <a:avLst/>
          </a:prstGeom>
          <a:noFill/>
        </p:spPr>
        <p:txBody>
          <a:bodyPr wrap="square" rtlCol="0">
            <a:spAutoFit/>
          </a:bodyPr>
          <a:lstStyle/>
          <a:p>
            <a:r>
              <a:rPr lang="en-US" dirty="0"/>
              <a:t>Converted to digital logic, 2 logic gates</a:t>
            </a:r>
          </a:p>
          <a:p>
            <a:r>
              <a:rPr lang="en-US" dirty="0"/>
              <a:t>Roughly 8 transistors (2-5 per gate)</a:t>
            </a:r>
          </a:p>
          <a:p>
            <a:r>
              <a:rPr lang="en-US" dirty="0"/>
              <a:t>One simple line of code needs 8 transistors</a:t>
            </a:r>
          </a:p>
          <a:p>
            <a:r>
              <a:rPr lang="en-US" dirty="0"/>
              <a:t>Linux (just the kernel) has 10,000,000 lines of code</a:t>
            </a:r>
          </a:p>
        </p:txBody>
      </p:sp>
    </p:spTree>
    <p:extLst>
      <p:ext uri="{BB962C8B-B14F-4D97-AF65-F5344CB8AC3E}">
        <p14:creationId xmlns:p14="http://schemas.microsoft.com/office/powerpoint/2010/main" val="42827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2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16"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par>
                                <p:cTn id="57" presetID="53" presetClass="entr" presetSubtype="16"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4">
                                            <p:txEl>
                                              <p:pRg st="0" end="0"/>
                                            </p:txEl>
                                          </p:spTgt>
                                        </p:tgtEl>
                                        <p:attrNameLst>
                                          <p:attrName>style.visibility</p:attrName>
                                        </p:attrNameLst>
                                      </p:cBhvr>
                                      <p:to>
                                        <p:strVal val="visible"/>
                                      </p:to>
                                    </p:set>
                                    <p:animEffect transition="in" filter="wipe(down)">
                                      <p:cBhvr>
                                        <p:cTn id="66" dur="500"/>
                                        <p:tgtEl>
                                          <p:spTgt spid="24">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xEl>
                                              <p:pRg st="1" end="1"/>
                                            </p:txEl>
                                          </p:spTgt>
                                        </p:tgtEl>
                                        <p:attrNameLst>
                                          <p:attrName>style.visibility</p:attrName>
                                        </p:attrNameLst>
                                      </p:cBhvr>
                                      <p:to>
                                        <p:strVal val="visible"/>
                                      </p:to>
                                    </p:set>
                                    <p:animEffect transition="in" filter="wipe(down)">
                                      <p:cBhvr>
                                        <p:cTn id="71" dur="500"/>
                                        <p:tgtEl>
                                          <p:spTgt spid="24">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4">
                                            <p:txEl>
                                              <p:pRg st="2" end="2"/>
                                            </p:txEl>
                                          </p:spTgt>
                                        </p:tgtEl>
                                        <p:attrNameLst>
                                          <p:attrName>style.visibility</p:attrName>
                                        </p:attrNameLst>
                                      </p:cBhvr>
                                      <p:to>
                                        <p:strVal val="visible"/>
                                      </p:to>
                                    </p:set>
                                    <p:animEffect transition="in" filter="wipe(down)">
                                      <p:cBhvr>
                                        <p:cTn id="76" dur="500"/>
                                        <p:tgtEl>
                                          <p:spTgt spid="24">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4">
                                            <p:txEl>
                                              <p:pRg st="3" end="3"/>
                                            </p:txEl>
                                          </p:spTgt>
                                        </p:tgtEl>
                                        <p:attrNameLst>
                                          <p:attrName>style.visibility</p:attrName>
                                        </p:attrNameLst>
                                      </p:cBhvr>
                                      <p:to>
                                        <p:strVal val="visible"/>
                                      </p:to>
                                    </p:set>
                                    <p:animEffect transition="in" filter="wipe(down)">
                                      <p:cBhvr>
                                        <p:cTn id="81"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P spid="19" grpId="0" animBg="1"/>
      <p:bldP spid="21" grpId="0"/>
      <p:bldP spid="22" grpId="0" animBg="1"/>
      <p:bldP spid="23" grpId="0" animBg="1"/>
      <p:bldP spid="2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90FA-A18A-4427-8356-4405719B02C6}"/>
              </a:ext>
            </a:extLst>
          </p:cNvPr>
          <p:cNvSpPr>
            <a:spLocks noGrp="1"/>
          </p:cNvSpPr>
          <p:nvPr>
            <p:ph type="title"/>
          </p:nvPr>
        </p:nvSpPr>
        <p:spPr/>
        <p:txBody>
          <a:bodyPr/>
          <a:lstStyle/>
          <a:p>
            <a:r>
              <a:rPr lang="en-US" dirty="0"/>
              <a:t>Reading material</a:t>
            </a:r>
          </a:p>
        </p:txBody>
      </p:sp>
      <p:sp>
        <p:nvSpPr>
          <p:cNvPr id="3" name="Content Placeholder 2">
            <a:extLst>
              <a:ext uri="{FF2B5EF4-FFF2-40B4-BE49-F238E27FC236}">
                <a16:creationId xmlns:a16="http://schemas.microsoft.com/office/drawing/2014/main" id="{CDA3EC1A-9E64-401A-A74D-47CF1AC9B51D}"/>
              </a:ext>
            </a:extLst>
          </p:cNvPr>
          <p:cNvSpPr>
            <a:spLocks noGrp="1"/>
          </p:cNvSpPr>
          <p:nvPr>
            <p:ph idx="1"/>
          </p:nvPr>
        </p:nvSpPr>
        <p:spPr/>
        <p:txBody>
          <a:bodyPr/>
          <a:lstStyle/>
          <a:p>
            <a:r>
              <a:rPr lang="en-US" dirty="0">
                <a:hlinkClick r:id="rId2"/>
              </a:rPr>
              <a:t>Digital Logic: </a:t>
            </a:r>
          </a:p>
          <a:p>
            <a:r>
              <a:rPr lang="en-US" dirty="0">
                <a:hlinkClick r:id="rId2"/>
              </a:rPr>
              <a:t>https://mpoweruk.com/digital_logic.htm</a:t>
            </a:r>
            <a:endParaRPr lang="en-US" dirty="0"/>
          </a:p>
          <a:p>
            <a:endParaRPr lang="en-US" dirty="0"/>
          </a:p>
          <a:p>
            <a:r>
              <a:rPr lang="en-US" dirty="0">
                <a:hlinkClick r:id="rId3"/>
              </a:rPr>
              <a:t>Digital logic gates </a:t>
            </a:r>
            <a:r>
              <a:rPr lang="en-US">
                <a:hlinkClick r:id="rId3"/>
              </a:rPr>
              <a:t>simulator: </a:t>
            </a:r>
          </a:p>
          <a:p>
            <a:r>
              <a:rPr lang="en-US">
                <a:hlinkClick r:id="rId3"/>
              </a:rPr>
              <a:t>https</a:t>
            </a:r>
            <a:r>
              <a:rPr lang="en-US" dirty="0">
                <a:hlinkClick r:id="rId3"/>
              </a:rPr>
              <a:t>://www.kolls.net/gatesim/</a:t>
            </a:r>
            <a:endParaRPr lang="en-US" dirty="0"/>
          </a:p>
          <a:p>
            <a:endParaRPr lang="en-US" dirty="0"/>
          </a:p>
        </p:txBody>
      </p:sp>
    </p:spTree>
    <p:extLst>
      <p:ext uri="{BB962C8B-B14F-4D97-AF65-F5344CB8AC3E}">
        <p14:creationId xmlns:p14="http://schemas.microsoft.com/office/powerpoint/2010/main" val="91386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9307-4386-4C8B-97C2-FBEF0AFF2D34}"/>
              </a:ext>
            </a:extLst>
          </p:cNvPr>
          <p:cNvSpPr>
            <a:spLocks noGrp="1"/>
          </p:cNvSpPr>
          <p:nvPr>
            <p:ph type="title"/>
          </p:nvPr>
        </p:nvSpPr>
        <p:spPr/>
        <p:txBody>
          <a:bodyPr/>
          <a:lstStyle/>
          <a:p>
            <a:r>
              <a:rPr lang="en-US" dirty="0"/>
              <a:t>And this is why Moore’s law is important!</a:t>
            </a:r>
          </a:p>
        </p:txBody>
      </p:sp>
      <p:pic>
        <p:nvPicPr>
          <p:cNvPr id="5" name="Content Placeholder 4">
            <a:extLst>
              <a:ext uri="{FF2B5EF4-FFF2-40B4-BE49-F238E27FC236}">
                <a16:creationId xmlns:a16="http://schemas.microsoft.com/office/drawing/2014/main" id="{E64B3B46-6F7F-49E8-B7B9-5300445906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6525" y="2714625"/>
            <a:ext cx="9439275" cy="2286000"/>
          </a:xfrm>
        </p:spPr>
      </p:pic>
      <p:sp>
        <p:nvSpPr>
          <p:cNvPr id="6" name="TextBox 5">
            <a:extLst>
              <a:ext uri="{FF2B5EF4-FFF2-40B4-BE49-F238E27FC236}">
                <a16:creationId xmlns:a16="http://schemas.microsoft.com/office/drawing/2014/main" id="{F0431740-DB79-49BC-996C-4B818808361B}"/>
              </a:ext>
            </a:extLst>
          </p:cNvPr>
          <p:cNvSpPr txBox="1"/>
          <p:nvPr/>
        </p:nvSpPr>
        <p:spPr>
          <a:xfrm>
            <a:off x="294968" y="5439205"/>
            <a:ext cx="11509641" cy="369332"/>
          </a:xfrm>
          <a:prstGeom prst="rect">
            <a:avLst/>
          </a:prstGeom>
          <a:noFill/>
        </p:spPr>
        <p:txBody>
          <a:bodyPr wrap="square" rtlCol="0">
            <a:spAutoFit/>
          </a:bodyPr>
          <a:lstStyle/>
          <a:p>
            <a:pPr algn="ctr"/>
            <a:r>
              <a:rPr lang="en-US" dirty="0">
                <a:latin typeface="Arial Black" panose="020B0A04020102020204" pitchFamily="34" charset="0"/>
              </a:rPr>
              <a:t>Always know your history so you can build </a:t>
            </a:r>
            <a:r>
              <a:rPr lang="en-US">
                <a:latin typeface="Arial Black" panose="020B0A04020102020204" pitchFamily="34" charset="0"/>
              </a:rPr>
              <a:t>the future</a:t>
            </a:r>
            <a:endParaRPr lang="en-US" dirty="0">
              <a:latin typeface="Arial Black" panose="020B0A04020102020204" pitchFamily="34" charset="0"/>
            </a:endParaRPr>
          </a:p>
        </p:txBody>
      </p:sp>
    </p:spTree>
    <p:extLst>
      <p:ext uri="{BB962C8B-B14F-4D97-AF65-F5344CB8AC3E}">
        <p14:creationId xmlns:p14="http://schemas.microsoft.com/office/powerpoint/2010/main" val="74696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ld Days 2">
            <a:extLst>
              <a:ext uri="{FF2B5EF4-FFF2-40B4-BE49-F238E27FC236}">
                <a16:creationId xmlns:a16="http://schemas.microsoft.com/office/drawing/2014/main" id="{9CCE6267-5BB1-4F99-8EFA-E260FB975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704850"/>
            <a:ext cx="6096000" cy="5448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32104D9-7355-4E2F-9B72-AC622C61DB41}"/>
              </a:ext>
            </a:extLst>
          </p:cNvPr>
          <p:cNvSpPr/>
          <p:nvPr/>
        </p:nvSpPr>
        <p:spPr>
          <a:xfrm>
            <a:off x="319472" y="5845950"/>
            <a:ext cx="2432654" cy="369332"/>
          </a:xfrm>
          <a:prstGeom prst="rect">
            <a:avLst/>
          </a:prstGeom>
        </p:spPr>
        <p:txBody>
          <a:bodyPr wrap="none">
            <a:spAutoFit/>
          </a:bodyPr>
          <a:lstStyle/>
          <a:p>
            <a:r>
              <a:rPr lang="en-US" dirty="0">
                <a:hlinkClick r:id="rId3"/>
              </a:rPr>
              <a:t>https://xkcd.com/2324/</a:t>
            </a:r>
            <a:endParaRPr lang="en-US" dirty="0"/>
          </a:p>
        </p:txBody>
      </p:sp>
    </p:spTree>
    <p:extLst>
      <p:ext uri="{BB962C8B-B14F-4D97-AF65-F5344CB8AC3E}">
        <p14:creationId xmlns:p14="http://schemas.microsoft.com/office/powerpoint/2010/main" val="218152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8FF7-FF11-42EC-BBDD-013A03333515}"/>
              </a:ext>
            </a:extLst>
          </p:cNvPr>
          <p:cNvSpPr>
            <a:spLocks noGrp="1"/>
          </p:cNvSpPr>
          <p:nvPr>
            <p:ph type="title"/>
          </p:nvPr>
        </p:nvSpPr>
        <p:spPr/>
        <p:txBody>
          <a:bodyPr/>
          <a:lstStyle/>
          <a:p>
            <a:r>
              <a:rPr lang="en-US" dirty="0"/>
              <a:t>Fundamentals</a:t>
            </a:r>
          </a:p>
        </p:txBody>
      </p:sp>
      <p:sp>
        <p:nvSpPr>
          <p:cNvPr id="3" name="Content Placeholder 2">
            <a:extLst>
              <a:ext uri="{FF2B5EF4-FFF2-40B4-BE49-F238E27FC236}">
                <a16:creationId xmlns:a16="http://schemas.microsoft.com/office/drawing/2014/main" id="{9D86748E-5A2A-4409-BC22-B2B9DD64F481}"/>
              </a:ext>
            </a:extLst>
          </p:cNvPr>
          <p:cNvSpPr>
            <a:spLocks noGrp="1"/>
          </p:cNvSpPr>
          <p:nvPr>
            <p:ph idx="1"/>
          </p:nvPr>
        </p:nvSpPr>
        <p:spPr/>
        <p:txBody>
          <a:bodyPr/>
          <a:lstStyle/>
          <a:p>
            <a:r>
              <a:rPr lang="en-US" dirty="0"/>
              <a:t>Yes, you know what a computer is … but how well and at what level?</a:t>
            </a:r>
          </a:p>
          <a:p>
            <a:r>
              <a:rPr lang="en-US" dirty="0"/>
              <a:t>Understanding the basics of how things work relate to why we make certain architectural choices</a:t>
            </a:r>
          </a:p>
          <a:p>
            <a:pPr lvl="0"/>
            <a:r>
              <a:rPr lang="en-US" dirty="0"/>
              <a:t>Main components</a:t>
            </a:r>
          </a:p>
          <a:p>
            <a:pPr lvl="1"/>
            <a:r>
              <a:rPr lang="en-US" dirty="0"/>
              <a:t>CPU</a:t>
            </a:r>
          </a:p>
          <a:p>
            <a:pPr lvl="1"/>
            <a:r>
              <a:rPr lang="en-US" dirty="0"/>
              <a:t>Memory</a:t>
            </a:r>
          </a:p>
          <a:p>
            <a:pPr lvl="1"/>
            <a:r>
              <a:rPr lang="en-US" dirty="0"/>
              <a:t>Storage</a:t>
            </a:r>
          </a:p>
          <a:p>
            <a:pPr lvl="1"/>
            <a:r>
              <a:rPr lang="en-US" dirty="0"/>
              <a:t>Bus</a:t>
            </a:r>
          </a:p>
          <a:p>
            <a:endParaRPr lang="en-US" dirty="0"/>
          </a:p>
          <a:p>
            <a:endParaRPr lang="en-US" dirty="0"/>
          </a:p>
        </p:txBody>
      </p:sp>
    </p:spTree>
    <p:extLst>
      <p:ext uri="{BB962C8B-B14F-4D97-AF65-F5344CB8AC3E}">
        <p14:creationId xmlns:p14="http://schemas.microsoft.com/office/powerpoint/2010/main" val="327439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467B-12BF-4795-A3E9-D05FA1B43E4F}"/>
              </a:ext>
            </a:extLst>
          </p:cNvPr>
          <p:cNvSpPr>
            <a:spLocks noGrp="1"/>
          </p:cNvSpPr>
          <p:nvPr>
            <p:ph type="title"/>
          </p:nvPr>
        </p:nvSpPr>
        <p:spPr/>
        <p:txBody>
          <a:bodyPr/>
          <a:lstStyle/>
          <a:p>
            <a:r>
              <a:rPr lang="en-US" dirty="0"/>
              <a:t>Where it began …</a:t>
            </a:r>
          </a:p>
        </p:txBody>
      </p:sp>
      <p:sp>
        <p:nvSpPr>
          <p:cNvPr id="3" name="Content Placeholder 2">
            <a:extLst>
              <a:ext uri="{FF2B5EF4-FFF2-40B4-BE49-F238E27FC236}">
                <a16:creationId xmlns:a16="http://schemas.microsoft.com/office/drawing/2014/main" id="{45AE6964-3863-41F8-B3F6-F8B1AB8B928B}"/>
              </a:ext>
            </a:extLst>
          </p:cNvPr>
          <p:cNvSpPr>
            <a:spLocks noGrp="1"/>
          </p:cNvSpPr>
          <p:nvPr>
            <p:ph idx="1"/>
          </p:nvPr>
        </p:nvSpPr>
        <p:spPr>
          <a:xfrm>
            <a:off x="1097280" y="1845734"/>
            <a:ext cx="5226828" cy="4023360"/>
          </a:xfrm>
        </p:spPr>
        <p:txBody>
          <a:bodyPr/>
          <a:lstStyle/>
          <a:p>
            <a:r>
              <a:rPr lang="en-US" dirty="0"/>
              <a:t>Charles Babbage and Ada Lovelace (circa 1800s)</a:t>
            </a:r>
          </a:p>
          <a:p>
            <a:pPr marL="801688" indent="-519113">
              <a:buFont typeface="Wingdings" panose="05000000000000000000" pitchFamily="2" charset="2"/>
              <a:buChar char="q"/>
            </a:pPr>
            <a:r>
              <a:rPr lang="en-US" dirty="0"/>
              <a:t>Babbage devises  his ‘analytic engine’.  A mechanical computer with an Arithmetic Control Unit, Flow control, Branching, Loops, Memory…</a:t>
            </a:r>
          </a:p>
          <a:p>
            <a:pPr marL="801688" indent="-519113">
              <a:buFont typeface="Wingdings" panose="05000000000000000000" pitchFamily="2" charset="2"/>
              <a:buChar char="q"/>
            </a:pPr>
            <a:r>
              <a:rPr lang="en-US" dirty="0"/>
              <a:t>Ada Lovelace contributed the ideas and </a:t>
            </a:r>
            <a:br>
              <a:rPr lang="en-US" dirty="0"/>
            </a:br>
            <a:r>
              <a:rPr lang="en-US" dirty="0"/>
              <a:t>concepts which became a general </a:t>
            </a:r>
            <a:br>
              <a:rPr lang="en-US" dirty="0"/>
            </a:br>
            <a:r>
              <a:rPr lang="en-US" dirty="0"/>
              <a:t>programming language for the analytic </a:t>
            </a:r>
            <a:br>
              <a:rPr lang="en-US" dirty="0"/>
            </a:br>
            <a:r>
              <a:rPr lang="en-US" dirty="0"/>
              <a:t>engine. (Ever heard of the programming language ‘Ada’??)</a:t>
            </a:r>
          </a:p>
          <a:p>
            <a:pPr marL="282575" indent="0">
              <a:buNone/>
            </a:pPr>
            <a:r>
              <a:rPr lang="en-US" dirty="0"/>
              <a:t>All analog and mechanical; no electronic components!</a:t>
            </a:r>
          </a:p>
          <a:p>
            <a:pPr marL="801688" indent="-519113">
              <a:buFont typeface="Wingdings" panose="05000000000000000000" pitchFamily="2" charset="2"/>
              <a:buChar char="q"/>
            </a:pPr>
            <a:endParaRPr lang="en-US" dirty="0"/>
          </a:p>
        </p:txBody>
      </p:sp>
      <p:sp>
        <p:nvSpPr>
          <p:cNvPr id="4" name="Rectangle 3">
            <a:extLst>
              <a:ext uri="{FF2B5EF4-FFF2-40B4-BE49-F238E27FC236}">
                <a16:creationId xmlns:a16="http://schemas.microsoft.com/office/drawing/2014/main" id="{82ABCB82-BF61-4C93-8E95-C91B9889477C}"/>
              </a:ext>
            </a:extLst>
          </p:cNvPr>
          <p:cNvSpPr/>
          <p:nvPr/>
        </p:nvSpPr>
        <p:spPr>
          <a:xfrm>
            <a:off x="239907" y="6386731"/>
            <a:ext cx="11476212" cy="369332"/>
          </a:xfrm>
          <a:prstGeom prst="rect">
            <a:avLst/>
          </a:prstGeom>
        </p:spPr>
        <p:txBody>
          <a:bodyPr wrap="square">
            <a:spAutoFit/>
          </a:bodyPr>
          <a:lstStyle/>
          <a:p>
            <a:r>
              <a:rPr lang="en-US" dirty="0"/>
              <a:t>By Bruno </a:t>
            </a:r>
            <a:r>
              <a:rPr lang="en-US" dirty="0" err="1"/>
              <a:t>Barral</a:t>
            </a:r>
            <a:r>
              <a:rPr lang="en-US" dirty="0"/>
              <a:t> (</a:t>
            </a:r>
            <a:r>
              <a:rPr lang="en-US" dirty="0" err="1"/>
              <a:t>ByB</a:t>
            </a:r>
            <a:r>
              <a:rPr lang="en-US" dirty="0"/>
              <a:t>), CC BY-SA 2.5, https://commons.wikimedia.org/w/index.php?curid=6839854</a:t>
            </a:r>
          </a:p>
        </p:txBody>
      </p:sp>
      <p:pic>
        <p:nvPicPr>
          <p:cNvPr id="6" name="Picture 5">
            <a:extLst>
              <a:ext uri="{FF2B5EF4-FFF2-40B4-BE49-F238E27FC236}">
                <a16:creationId xmlns:a16="http://schemas.microsoft.com/office/drawing/2014/main" id="{03EBDD27-A845-445C-82F5-ABFE579AC7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40" y="1011981"/>
            <a:ext cx="4767879" cy="4581537"/>
          </a:xfrm>
          <a:prstGeom prst="rect">
            <a:avLst/>
          </a:prstGeom>
        </p:spPr>
      </p:pic>
    </p:spTree>
    <p:extLst>
      <p:ext uri="{BB962C8B-B14F-4D97-AF65-F5344CB8AC3E}">
        <p14:creationId xmlns:p14="http://schemas.microsoft.com/office/powerpoint/2010/main" val="366251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BB33-B7F4-4D3D-8224-6637053700F5}"/>
              </a:ext>
            </a:extLst>
          </p:cNvPr>
          <p:cNvSpPr>
            <a:spLocks noGrp="1"/>
          </p:cNvSpPr>
          <p:nvPr>
            <p:ph type="title"/>
          </p:nvPr>
        </p:nvSpPr>
        <p:spPr/>
        <p:txBody>
          <a:bodyPr/>
          <a:lstStyle/>
          <a:p>
            <a:r>
              <a:rPr lang="en-US" dirty="0" err="1"/>
              <a:t>Ancestry.computer</a:t>
            </a:r>
            <a:r>
              <a:rPr lang="en-US" dirty="0"/>
              <a:t> …</a:t>
            </a:r>
          </a:p>
        </p:txBody>
      </p:sp>
      <p:pic>
        <p:nvPicPr>
          <p:cNvPr id="5" name="Content Placeholder 4">
            <a:extLst>
              <a:ext uri="{FF2B5EF4-FFF2-40B4-BE49-F238E27FC236}">
                <a16:creationId xmlns:a16="http://schemas.microsoft.com/office/drawing/2014/main" id="{FABFDA6B-838A-4E9E-B344-BC80E6EF318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48146" y="1917056"/>
            <a:ext cx="7145629" cy="4022725"/>
          </a:xfrm>
        </p:spPr>
      </p:pic>
      <p:sp>
        <p:nvSpPr>
          <p:cNvPr id="6" name="TextBox 5">
            <a:extLst>
              <a:ext uri="{FF2B5EF4-FFF2-40B4-BE49-F238E27FC236}">
                <a16:creationId xmlns:a16="http://schemas.microsoft.com/office/drawing/2014/main" id="{67950101-4266-41E8-AB8C-936764AB3532}"/>
              </a:ext>
            </a:extLst>
          </p:cNvPr>
          <p:cNvSpPr txBox="1"/>
          <p:nvPr/>
        </p:nvSpPr>
        <p:spPr>
          <a:xfrm>
            <a:off x="8217801" y="2094271"/>
            <a:ext cx="3692996" cy="2308324"/>
          </a:xfrm>
          <a:prstGeom prst="rect">
            <a:avLst/>
          </a:prstGeom>
          <a:noFill/>
        </p:spPr>
        <p:txBody>
          <a:bodyPr wrap="square" rtlCol="0">
            <a:spAutoFit/>
          </a:bodyPr>
          <a:lstStyle/>
          <a:p>
            <a:r>
              <a:rPr lang="en-US" dirty="0"/>
              <a:t>ENIAC:  The first electronic computer.  Completed in 1946 at the University of Pennsylvania.</a:t>
            </a:r>
          </a:p>
          <a:p>
            <a:r>
              <a:rPr lang="en-US" dirty="0"/>
              <a:t>EDVAC: von Neumann architecture</a:t>
            </a:r>
          </a:p>
          <a:p>
            <a:endParaRPr lang="en-US" dirty="0"/>
          </a:p>
          <a:p>
            <a:r>
              <a:rPr lang="en-US" dirty="0"/>
              <a:t>ICs (Integrated circuits aka ‘chips’) didn’t show up until the 60s!</a:t>
            </a:r>
          </a:p>
          <a:p>
            <a:endParaRPr lang="en-US" dirty="0"/>
          </a:p>
        </p:txBody>
      </p:sp>
    </p:spTree>
    <p:extLst>
      <p:ext uri="{BB962C8B-B14F-4D97-AF65-F5344CB8AC3E}">
        <p14:creationId xmlns:p14="http://schemas.microsoft.com/office/powerpoint/2010/main" val="391485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496C77-E626-445E-8E07-824BF42D6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824" y="786695"/>
            <a:ext cx="5985892" cy="4681776"/>
          </a:xfrm>
          <a:prstGeom prst="rect">
            <a:avLst/>
          </a:prstGeom>
        </p:spPr>
      </p:pic>
      <p:sp>
        <p:nvSpPr>
          <p:cNvPr id="6" name="Rectangle 5">
            <a:extLst>
              <a:ext uri="{FF2B5EF4-FFF2-40B4-BE49-F238E27FC236}">
                <a16:creationId xmlns:a16="http://schemas.microsoft.com/office/drawing/2014/main" id="{BC73A1C3-2F20-469A-B209-0A93311D7DA7}"/>
              </a:ext>
            </a:extLst>
          </p:cNvPr>
          <p:cNvSpPr/>
          <p:nvPr/>
        </p:nvSpPr>
        <p:spPr>
          <a:xfrm>
            <a:off x="4840941" y="5886639"/>
            <a:ext cx="7351059" cy="369332"/>
          </a:xfrm>
          <a:prstGeom prst="rect">
            <a:avLst/>
          </a:prstGeom>
        </p:spPr>
        <p:txBody>
          <a:bodyPr wrap="square">
            <a:spAutoFit/>
          </a:bodyPr>
          <a:lstStyle/>
          <a:p>
            <a:r>
              <a:rPr lang="en-US" dirty="0"/>
              <a:t> J. Baer, Computer Systems Architecture, Computer Science Press, p. 5, 1980</a:t>
            </a:r>
          </a:p>
        </p:txBody>
      </p:sp>
    </p:spTree>
    <p:extLst>
      <p:ext uri="{BB962C8B-B14F-4D97-AF65-F5344CB8AC3E}">
        <p14:creationId xmlns:p14="http://schemas.microsoft.com/office/powerpoint/2010/main" val="117183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BB33-B7F4-4D3D-8224-6637053700F5}"/>
              </a:ext>
            </a:extLst>
          </p:cNvPr>
          <p:cNvSpPr>
            <a:spLocks noGrp="1"/>
          </p:cNvSpPr>
          <p:nvPr>
            <p:ph type="title"/>
          </p:nvPr>
        </p:nvSpPr>
        <p:spPr/>
        <p:txBody>
          <a:bodyPr/>
          <a:lstStyle/>
          <a:p>
            <a:r>
              <a:rPr lang="en-US" dirty="0" err="1"/>
              <a:t>Ancestry.computer</a:t>
            </a:r>
            <a:r>
              <a:rPr lang="en-US" dirty="0"/>
              <a:t> … for OS</a:t>
            </a:r>
          </a:p>
        </p:txBody>
      </p:sp>
      <p:pic>
        <p:nvPicPr>
          <p:cNvPr id="5" name="Content Placeholder 4">
            <a:extLst>
              <a:ext uri="{FF2B5EF4-FFF2-40B4-BE49-F238E27FC236}">
                <a16:creationId xmlns:a16="http://schemas.microsoft.com/office/drawing/2014/main" id="{FABFDA6B-838A-4E9E-B344-BC80E6EF31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929" y="1911156"/>
            <a:ext cx="8061194" cy="4022725"/>
          </a:xfrm>
        </p:spPr>
      </p:pic>
      <p:grpSp>
        <p:nvGrpSpPr>
          <p:cNvPr id="16" name="Group 15">
            <a:extLst>
              <a:ext uri="{FF2B5EF4-FFF2-40B4-BE49-F238E27FC236}">
                <a16:creationId xmlns:a16="http://schemas.microsoft.com/office/drawing/2014/main" id="{B08E8AB8-CF6B-441B-935E-4D827C2A97DA}"/>
              </a:ext>
            </a:extLst>
          </p:cNvPr>
          <p:cNvGrpSpPr/>
          <p:nvPr/>
        </p:nvGrpSpPr>
        <p:grpSpPr>
          <a:xfrm>
            <a:off x="1197569" y="2603305"/>
            <a:ext cx="10861880" cy="3378950"/>
            <a:chOff x="1197569" y="2603305"/>
            <a:chExt cx="10861880" cy="3378950"/>
          </a:xfrm>
        </p:grpSpPr>
        <p:pic>
          <p:nvPicPr>
            <p:cNvPr id="4" name="Picture 3">
              <a:extLst>
                <a:ext uri="{FF2B5EF4-FFF2-40B4-BE49-F238E27FC236}">
                  <a16:creationId xmlns:a16="http://schemas.microsoft.com/office/drawing/2014/main" id="{525E18C5-8E3E-492A-8202-0EEC751DB3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999" y="2603305"/>
              <a:ext cx="3219450" cy="2638425"/>
            </a:xfrm>
            <a:prstGeom prst="rect">
              <a:avLst/>
            </a:prstGeom>
          </p:spPr>
        </p:pic>
        <p:sp>
          <p:nvSpPr>
            <p:cNvPr id="6" name="TextBox 5">
              <a:extLst>
                <a:ext uri="{FF2B5EF4-FFF2-40B4-BE49-F238E27FC236}">
                  <a16:creationId xmlns:a16="http://schemas.microsoft.com/office/drawing/2014/main" id="{9C4E1581-C128-4B6B-BEA0-9DC1C69591F5}"/>
                </a:ext>
              </a:extLst>
            </p:cNvPr>
            <p:cNvSpPr txBox="1"/>
            <p:nvPr/>
          </p:nvSpPr>
          <p:spPr>
            <a:xfrm>
              <a:off x="9492062" y="5486400"/>
              <a:ext cx="2501326" cy="365760"/>
            </a:xfrm>
            <a:prstGeom prst="rect">
              <a:avLst/>
            </a:prstGeom>
            <a:noFill/>
          </p:spPr>
          <p:txBody>
            <a:bodyPr wrap="square" rtlCol="0">
              <a:spAutoFit/>
            </a:bodyPr>
            <a:lstStyle/>
            <a:p>
              <a:r>
                <a:rPr lang="en-US" dirty="0"/>
                <a:t>Xerox PARC Alto (1973!)</a:t>
              </a:r>
            </a:p>
          </p:txBody>
        </p:sp>
        <p:cxnSp>
          <p:nvCxnSpPr>
            <p:cNvPr id="8" name="Connector: Elbow 7">
              <a:extLst>
                <a:ext uri="{FF2B5EF4-FFF2-40B4-BE49-F238E27FC236}">
                  <a16:creationId xmlns:a16="http://schemas.microsoft.com/office/drawing/2014/main" id="{BC53DD76-9350-46B3-A4C6-180EA23F94CD}"/>
                </a:ext>
              </a:extLst>
            </p:cNvPr>
            <p:cNvCxnSpPr>
              <a:cxnSpLocks/>
            </p:cNvCxnSpPr>
            <p:nvPr/>
          </p:nvCxnSpPr>
          <p:spPr>
            <a:xfrm rot="10800000">
              <a:off x="1197569" y="3964366"/>
              <a:ext cx="7883524" cy="2017888"/>
            </a:xfrm>
            <a:prstGeom prst="bentConnector3">
              <a:avLst>
                <a:gd name="adj1" fmla="val 101634"/>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038247D6-00A4-4A68-85DA-9C4502DCC4CD}"/>
                </a:ext>
              </a:extLst>
            </p:cNvPr>
            <p:cNvCxnSpPr>
              <a:cxnSpLocks/>
            </p:cNvCxnSpPr>
            <p:nvPr/>
          </p:nvCxnSpPr>
          <p:spPr>
            <a:xfrm>
              <a:off x="9081092" y="5222108"/>
              <a:ext cx="1" cy="760147"/>
            </a:xfrm>
            <a:prstGeom prst="line">
              <a:avLst/>
            </a:prstGeom>
          </p:spPr>
          <p:style>
            <a:lnRef idx="3">
              <a:schemeClr val="accent1"/>
            </a:lnRef>
            <a:fillRef idx="0">
              <a:schemeClr val="accent1"/>
            </a:fillRef>
            <a:effectRef idx="2">
              <a:schemeClr val="accent1"/>
            </a:effectRef>
            <a:fontRef idx="minor">
              <a:schemeClr val="tx1"/>
            </a:fontRef>
          </p:style>
        </p:cxnSp>
      </p:grpSp>
      <p:sp>
        <p:nvSpPr>
          <p:cNvPr id="17" name="Callout: Line 16">
            <a:extLst>
              <a:ext uri="{FF2B5EF4-FFF2-40B4-BE49-F238E27FC236}">
                <a16:creationId xmlns:a16="http://schemas.microsoft.com/office/drawing/2014/main" id="{EBC4A182-E661-4491-B03B-CE263335D9B6}"/>
              </a:ext>
            </a:extLst>
          </p:cNvPr>
          <p:cNvSpPr/>
          <p:nvPr/>
        </p:nvSpPr>
        <p:spPr>
          <a:xfrm>
            <a:off x="725621" y="1793404"/>
            <a:ext cx="1345053" cy="572237"/>
          </a:xfrm>
          <a:prstGeom prst="borderCallout1">
            <a:avLst>
              <a:gd name="adj1" fmla="val 103286"/>
              <a:gd name="adj2" fmla="val 49123"/>
              <a:gd name="adj3" fmla="val 374356"/>
              <a:gd name="adj4" fmla="val 7789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Steve Jobs visits PARC</a:t>
            </a:r>
          </a:p>
        </p:txBody>
      </p:sp>
    </p:spTree>
    <p:extLst>
      <p:ext uri="{BB962C8B-B14F-4D97-AF65-F5344CB8AC3E}">
        <p14:creationId xmlns:p14="http://schemas.microsoft.com/office/powerpoint/2010/main" val="3763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94B3-FFF1-4A44-8B19-E477A3BB3355}"/>
              </a:ext>
            </a:extLst>
          </p:cNvPr>
          <p:cNvSpPr>
            <a:spLocks noGrp="1"/>
          </p:cNvSpPr>
          <p:nvPr>
            <p:ph type="title"/>
          </p:nvPr>
        </p:nvSpPr>
        <p:spPr/>
        <p:txBody>
          <a:bodyPr/>
          <a:lstStyle/>
          <a:p>
            <a:r>
              <a:rPr lang="en-US" dirty="0"/>
              <a:t>The evolution</a:t>
            </a:r>
          </a:p>
        </p:txBody>
      </p:sp>
      <p:sp>
        <p:nvSpPr>
          <p:cNvPr id="3" name="Content Placeholder 2">
            <a:extLst>
              <a:ext uri="{FF2B5EF4-FFF2-40B4-BE49-F238E27FC236}">
                <a16:creationId xmlns:a16="http://schemas.microsoft.com/office/drawing/2014/main" id="{097D5E6B-8460-452E-BCCC-B92D66DE9E92}"/>
              </a:ext>
            </a:extLst>
          </p:cNvPr>
          <p:cNvSpPr>
            <a:spLocks noGrp="1"/>
          </p:cNvSpPr>
          <p:nvPr>
            <p:ph idx="1"/>
          </p:nvPr>
        </p:nvSpPr>
        <p:spPr/>
        <p:txBody>
          <a:bodyPr>
            <a:normAutofit fontScale="92500" lnSpcReduction="10000"/>
          </a:bodyPr>
          <a:lstStyle/>
          <a:p>
            <a:r>
              <a:rPr lang="en-US" dirty="0"/>
              <a:t>Computers did not always look the way they do now</a:t>
            </a:r>
          </a:p>
          <a:p>
            <a:pPr marL="401638" indent="-401638">
              <a:buFont typeface="Wingdings" panose="05000000000000000000" pitchFamily="2" charset="2"/>
              <a:buChar char="Ø"/>
            </a:pPr>
            <a:r>
              <a:rPr lang="en-US" dirty="0"/>
              <a:t>In fact they were once base-10, not base-2</a:t>
            </a:r>
          </a:p>
          <a:p>
            <a:pPr marL="401638" indent="-401638">
              <a:buFont typeface="Wingdings" panose="05000000000000000000" pitchFamily="2" charset="2"/>
              <a:buChar char="Ø"/>
            </a:pPr>
            <a:r>
              <a:rPr lang="en-US" dirty="0"/>
              <a:t>EBCDIC was used instead of ASCII</a:t>
            </a:r>
          </a:p>
          <a:p>
            <a:pPr marL="401638" indent="-401638">
              <a:buFont typeface="Wingdings" panose="05000000000000000000" pitchFamily="2" charset="2"/>
              <a:buChar char="Ø"/>
            </a:pPr>
            <a:r>
              <a:rPr lang="en-US" dirty="0"/>
              <a:t>The original goal was just crunch numbers (math) very </a:t>
            </a:r>
            <a:r>
              <a:rPr lang="en-US" dirty="0" err="1"/>
              <a:t>very</a:t>
            </a:r>
            <a:r>
              <a:rPr lang="en-US" dirty="0"/>
              <a:t> fast (e.g. Alan Turing’s Enigma project)</a:t>
            </a:r>
          </a:p>
          <a:p>
            <a:pPr marL="0" indent="0">
              <a:buNone/>
            </a:pPr>
            <a:r>
              <a:rPr lang="en-US" dirty="0"/>
              <a:t>The standard today, is binary, high density chips, multiprocessing</a:t>
            </a:r>
          </a:p>
          <a:p>
            <a:pPr marL="0" indent="0">
              <a:buNone/>
            </a:pPr>
            <a:r>
              <a:rPr lang="en-US" dirty="0"/>
              <a:t>The future?</a:t>
            </a:r>
          </a:p>
          <a:p>
            <a:r>
              <a:rPr lang="en-US" dirty="0"/>
              <a:t>- Quantum Computing (</a:t>
            </a:r>
            <a:r>
              <a:rPr lang="en-US" u="sng" dirty="0">
                <a:hlinkClick r:id="rId3"/>
              </a:rPr>
              <a:t>https://www.ibm.com/quantum-computing/learn/what-is-quantum-computing</a:t>
            </a:r>
            <a:r>
              <a:rPr lang="en-US" u="sng" dirty="0"/>
              <a:t>)</a:t>
            </a:r>
            <a:endParaRPr lang="en-US" dirty="0"/>
          </a:p>
          <a:p>
            <a:r>
              <a:rPr lang="en-US" dirty="0"/>
              <a:t>- Neuromorphic Computing (R. A. Nawrocki, R. M. Voyles and S. E. </a:t>
            </a:r>
            <a:r>
              <a:rPr lang="en-US" dirty="0" err="1"/>
              <a:t>Shaheen</a:t>
            </a:r>
            <a:r>
              <a:rPr lang="en-US" dirty="0"/>
              <a:t>, "A Mini Review of </a:t>
            </a:r>
            <a:br>
              <a:rPr lang="en-US" dirty="0"/>
            </a:br>
            <a:r>
              <a:rPr lang="en-US" dirty="0"/>
              <a:t>Neuromorphic Architectures and Implementations," in IEEE Transactions on Electron Devices, vol. 63, no. 10, pp. 3819-3829, Oct. 2016, </a:t>
            </a:r>
            <a:r>
              <a:rPr lang="en-US" dirty="0" err="1"/>
              <a:t>doi</a:t>
            </a:r>
            <a:r>
              <a:rPr lang="en-US" dirty="0"/>
              <a:t>: 10.1109/TED.2016.2598413)</a:t>
            </a:r>
          </a:p>
          <a:p>
            <a:pPr marL="0" indent="0">
              <a:buNone/>
            </a:pPr>
            <a:endParaRPr lang="en-US" dirty="0"/>
          </a:p>
        </p:txBody>
      </p:sp>
    </p:spTree>
    <p:extLst>
      <p:ext uri="{BB962C8B-B14F-4D97-AF65-F5344CB8AC3E}">
        <p14:creationId xmlns:p14="http://schemas.microsoft.com/office/powerpoint/2010/main" val="146175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45AD4E-B460-49A2-A284-7C7C6EAD7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696" y="1868716"/>
            <a:ext cx="9195581" cy="4136364"/>
          </a:xfrm>
          <a:prstGeom prst="rect">
            <a:avLst/>
          </a:prstGeom>
        </p:spPr>
      </p:pic>
      <p:sp>
        <p:nvSpPr>
          <p:cNvPr id="4" name="Title 3">
            <a:extLst>
              <a:ext uri="{FF2B5EF4-FFF2-40B4-BE49-F238E27FC236}">
                <a16:creationId xmlns:a16="http://schemas.microsoft.com/office/drawing/2014/main" id="{1D2390AE-B940-4BA7-9758-DA4EC100D05F}"/>
              </a:ext>
            </a:extLst>
          </p:cNvPr>
          <p:cNvSpPr>
            <a:spLocks noGrp="1"/>
          </p:cNvSpPr>
          <p:nvPr>
            <p:ph type="title"/>
          </p:nvPr>
        </p:nvSpPr>
        <p:spPr/>
        <p:txBody>
          <a:bodyPr/>
          <a:lstStyle/>
          <a:p>
            <a:r>
              <a:rPr lang="en-US" dirty="0"/>
              <a:t>BCD – Binary Coded Decimal</a:t>
            </a:r>
          </a:p>
        </p:txBody>
      </p:sp>
      <p:sp>
        <p:nvSpPr>
          <p:cNvPr id="5" name="TextBox 4">
            <a:extLst>
              <a:ext uri="{FF2B5EF4-FFF2-40B4-BE49-F238E27FC236}">
                <a16:creationId xmlns:a16="http://schemas.microsoft.com/office/drawing/2014/main" id="{0644A92F-136B-4FB2-9545-14DEFAAF4FC0}"/>
              </a:ext>
            </a:extLst>
          </p:cNvPr>
          <p:cNvSpPr txBox="1"/>
          <p:nvPr/>
        </p:nvSpPr>
        <p:spPr>
          <a:xfrm>
            <a:off x="2480604" y="5982547"/>
            <a:ext cx="8675076" cy="307777"/>
          </a:xfrm>
          <a:prstGeom prst="rect">
            <a:avLst/>
          </a:prstGeom>
          <a:noFill/>
        </p:spPr>
        <p:txBody>
          <a:bodyPr wrap="square" rtlCol="0">
            <a:spAutoFit/>
          </a:bodyPr>
          <a:lstStyle/>
          <a:p>
            <a:r>
              <a:rPr lang="en-US" sz="1400" dirty="0"/>
              <a:t>History of Punched Cards:  </a:t>
            </a:r>
            <a:r>
              <a:rPr lang="en-US" sz="1400" dirty="0">
                <a:hlinkClick r:id="rId3"/>
              </a:rPr>
              <a:t>https://homepage.divms.uiowa.edu/~jones/cards/codes.html</a:t>
            </a:r>
            <a:endParaRPr lang="en-US" sz="1400" dirty="0"/>
          </a:p>
        </p:txBody>
      </p:sp>
    </p:spTree>
    <p:extLst>
      <p:ext uri="{BB962C8B-B14F-4D97-AF65-F5344CB8AC3E}">
        <p14:creationId xmlns:p14="http://schemas.microsoft.com/office/powerpoint/2010/main" val="314595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52FE2-AFAE-4E2E-992C-F721AFB3F646}"/>
              </a:ext>
            </a:extLst>
          </p:cNvPr>
          <p:cNvSpPr>
            <a:spLocks noGrp="1"/>
          </p:cNvSpPr>
          <p:nvPr>
            <p:ph type="title"/>
          </p:nvPr>
        </p:nvSpPr>
        <p:spPr/>
        <p:txBody>
          <a:bodyPr/>
          <a:lstStyle/>
          <a:p>
            <a:r>
              <a:rPr lang="en-US" dirty="0"/>
              <a:t>EBCDIC vs ASCII</a:t>
            </a:r>
          </a:p>
        </p:txBody>
      </p:sp>
      <p:pic>
        <p:nvPicPr>
          <p:cNvPr id="8" name="Content Placeholder 7">
            <a:extLst>
              <a:ext uri="{FF2B5EF4-FFF2-40B4-BE49-F238E27FC236}">
                <a16:creationId xmlns:a16="http://schemas.microsoft.com/office/drawing/2014/main" id="{7F6E62B1-9313-4A88-B87C-CDEC1542457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963" y="2063614"/>
            <a:ext cx="4938712" cy="3588023"/>
          </a:xfrm>
        </p:spPr>
      </p:pic>
      <p:pic>
        <p:nvPicPr>
          <p:cNvPr id="9" name="Picture 8">
            <a:extLst>
              <a:ext uri="{FF2B5EF4-FFF2-40B4-BE49-F238E27FC236}">
                <a16:creationId xmlns:a16="http://schemas.microsoft.com/office/drawing/2014/main" id="{E2B8A21A-8BF1-D5FC-E79D-688D6DE51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327" y="2765188"/>
            <a:ext cx="5393711" cy="1513801"/>
          </a:xfrm>
          <a:prstGeom prst="rect">
            <a:avLst/>
          </a:prstGeom>
        </p:spPr>
      </p:pic>
    </p:spTree>
    <p:extLst>
      <p:ext uri="{BB962C8B-B14F-4D97-AF65-F5344CB8AC3E}">
        <p14:creationId xmlns:p14="http://schemas.microsoft.com/office/powerpoint/2010/main" val="291565060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9660</TotalTime>
  <Words>1253</Words>
  <Application>Microsoft Office PowerPoint</Application>
  <PresentationFormat>Widescreen</PresentationFormat>
  <Paragraphs>162</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Calibri Light</vt:lpstr>
      <vt:lpstr>Consolas</vt:lpstr>
      <vt:lpstr>Symbol</vt:lpstr>
      <vt:lpstr>Wingdings</vt:lpstr>
      <vt:lpstr>Retrospect</vt:lpstr>
      <vt:lpstr>Computer Architecture</vt:lpstr>
      <vt:lpstr>Fundamentals</vt:lpstr>
      <vt:lpstr>Where it began …</vt:lpstr>
      <vt:lpstr>Ancestry.computer …</vt:lpstr>
      <vt:lpstr>PowerPoint Presentation</vt:lpstr>
      <vt:lpstr>Ancestry.computer … for OS</vt:lpstr>
      <vt:lpstr>The evolution</vt:lpstr>
      <vt:lpstr>BCD – Binary Coded Decimal</vt:lpstr>
      <vt:lpstr>EBCDIC vs ASCII</vt:lpstr>
      <vt:lpstr>But today: Your software on a computer … looks like this</vt:lpstr>
      <vt:lpstr>From code to CPU</vt:lpstr>
      <vt:lpstr>From code to CPU</vt:lpstr>
      <vt:lpstr>From there …</vt:lpstr>
      <vt:lpstr>Concept behind Logic … truth tables</vt:lpstr>
      <vt:lpstr>All math operations subset to digital logic</vt:lpstr>
      <vt:lpstr>A simple ‘if’ statement</vt:lpstr>
      <vt:lpstr>Reading material</vt:lpstr>
      <vt:lpstr>And this is why Moore’s law is important!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 Rabb</dc:creator>
  <cp:lastModifiedBy>William Stumbo</cp:lastModifiedBy>
  <cp:revision>19</cp:revision>
  <dcterms:created xsi:type="dcterms:W3CDTF">2020-05-19T12:08:22Z</dcterms:created>
  <dcterms:modified xsi:type="dcterms:W3CDTF">2024-01-22T14:02:44Z</dcterms:modified>
</cp:coreProperties>
</file>